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1" r:id="rId2"/>
    <p:sldId id="289" r:id="rId3"/>
    <p:sldId id="309" r:id="rId4"/>
    <p:sldId id="302" r:id="rId5"/>
    <p:sldId id="290" r:id="rId6"/>
    <p:sldId id="296" r:id="rId7"/>
    <p:sldId id="297" r:id="rId8"/>
    <p:sldId id="294" r:id="rId9"/>
    <p:sldId id="303" r:id="rId10"/>
    <p:sldId id="304" r:id="rId11"/>
    <p:sldId id="295" r:id="rId12"/>
    <p:sldId id="306" r:id="rId13"/>
    <p:sldId id="307" r:id="rId14"/>
    <p:sldId id="299" r:id="rId15"/>
    <p:sldId id="311" r:id="rId16"/>
    <p:sldId id="312" r:id="rId1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1746"/>
    <a:srgbClr val="008000"/>
    <a:srgbClr val="ABFFD5"/>
    <a:srgbClr val="25FF92"/>
    <a:srgbClr val="001642"/>
    <a:srgbClr val="006600"/>
    <a:srgbClr val="004A82"/>
    <a:srgbClr val="005DA2"/>
    <a:srgbClr val="4FA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3"/>
    <p:restoredTop sz="94694"/>
  </p:normalViewPr>
  <p:slideViewPr>
    <p:cSldViewPr snapToGrid="0" snapToObjects="1">
      <p:cViewPr>
        <p:scale>
          <a:sx n="70" d="100"/>
          <a:sy n="70" d="100"/>
        </p:scale>
        <p:origin x="-570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BDC415-A497-4B6D-9CC7-62A75DB24445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7247E7-A972-4F0D-9A4D-6F3562DE5416}">
      <dgm:prSet custT="1"/>
      <dgm:spPr>
        <a:solidFill>
          <a:srgbClr val="A6DDE6"/>
        </a:solidFill>
      </dgm:spPr>
      <dgm:t>
        <a:bodyPr/>
        <a:lstStyle/>
        <a:p>
          <a:pPr algn="ctr" rtl="0"/>
          <a:r>
            <a:rPr lang="ru-RU" sz="2000" b="0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 детском саду преобладает </a:t>
          </a:r>
          <a:r>
            <a:rPr lang="ru-RU" sz="2000" b="1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карьерный тип среды, </a:t>
          </a:r>
          <a:r>
            <a:rPr lang="ru-RU" sz="2000" b="0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способствующий формированию активного, но </a:t>
          </a:r>
          <a:r>
            <a:rPr lang="ru-RU" sz="2000" b="1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зависимого</a:t>
          </a:r>
          <a:r>
            <a:rPr lang="ru-RU" sz="2000" b="0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типа личности. Активность и инициативность педагогов </a:t>
          </a:r>
          <a:r>
            <a:rPr lang="ru-RU" sz="2000" b="1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зависит от решений управленческой команды.</a:t>
          </a:r>
          <a:endParaRPr lang="ru-RU" sz="2000" b="1" cap="small" baseline="0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5A326BBD-7462-4DCD-93DA-E0F79C6CBCBB}" type="parTrans" cxnId="{A740880F-4050-48C2-91D6-75D2FAF1635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6A25D5DF-7F50-4B74-9070-A7F3D788B0E8}" type="sibTrans" cxnId="{A740880F-4050-48C2-91D6-75D2FAF1635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2BC65CE0-6FED-4FC1-96FD-2C5BE135F220}">
      <dgm:prSet custT="1"/>
      <dgm:spPr>
        <a:solidFill>
          <a:srgbClr val="8CE81F"/>
        </a:solidFill>
      </dgm:spPr>
      <dgm:t>
        <a:bodyPr/>
        <a:lstStyle/>
        <a:p>
          <a:pPr algn="ctr" rtl="0"/>
          <a:r>
            <a:rPr lang="ru-RU" sz="2000" b="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Для повышения </a:t>
          </a:r>
          <a:r>
            <a:rPr lang="ru-RU" sz="2000" b="1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активности и</a:t>
          </a:r>
          <a:r>
            <a:rPr lang="ru-RU" sz="2000" b="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</a:t>
          </a:r>
          <a:r>
            <a:rPr lang="ru-RU" sz="2000" b="1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инициативности</a:t>
          </a:r>
          <a:r>
            <a:rPr lang="ru-RU" sz="2000" b="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педагога, его профессионального саморазвития и самореализации –  </a:t>
          </a:r>
          <a:r>
            <a:rPr lang="ru-RU" sz="2000" b="1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необходимо создать творческую личностно-развивающую образовательную среду.</a:t>
          </a:r>
          <a:endParaRPr lang="ru-RU" sz="2000" b="1" cap="small" baseline="0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E391C15F-D323-43BC-BB48-7B9F00029194}" type="parTrans" cxnId="{72F1DF13-0F46-4ACE-B55D-3F184C54619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CCA15F4-40ED-48E2-9A59-08E9FB5C0145}" type="sibTrans" cxnId="{72F1DF13-0F46-4ACE-B55D-3F184C54619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CE0F7B0-301D-4CCB-966D-3DAA52E951F8}" type="pres">
      <dgm:prSet presAssocID="{4DBDC415-A497-4B6D-9CC7-62A75DB24445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9AB26BF-07B9-4B21-8B5F-C3991D5647A2}" type="pres">
      <dgm:prSet presAssocID="{4DBDC415-A497-4B6D-9CC7-62A75DB24445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BB4721-23A9-4E5E-B2D0-EC799A053C8B}" type="pres">
      <dgm:prSet presAssocID="{4DBDC415-A497-4B6D-9CC7-62A75DB24445}" presName="LeftNode" presStyleLbl="bgImgPlace1" presStyleIdx="0" presStyleCnt="2" custScaleX="199046" custScaleY="70101" custLinFactNeighborX="-72824" custLinFactNeighborY="124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DD81D668-D491-4BF9-A7D9-1175991D2126}" type="pres">
      <dgm:prSet presAssocID="{4DBDC415-A497-4B6D-9CC7-62A75DB24445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74F976-E057-4ABB-8306-117319D23507}" type="pres">
      <dgm:prSet presAssocID="{4DBDC415-A497-4B6D-9CC7-62A75DB24445}" presName="RightNode" presStyleLbl="bgImgPlace1" presStyleIdx="1" presStyleCnt="2" custScaleX="194797" custScaleY="69601" custLinFactNeighborX="18971" custLinFactNeighborY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EB5830A-23B4-4DD3-9406-6BDCDEB8CEB6}" type="pres">
      <dgm:prSet presAssocID="{4DBDC415-A497-4B6D-9CC7-62A75DB24445}" presName="TopArrow" presStyleLbl="node1" presStyleIdx="0" presStyleCnt="2" custScaleX="77366" custScaleY="69632" custLinFactNeighborX="-28533" custLinFactNeighborY="18148"/>
      <dgm:spPr>
        <a:solidFill>
          <a:srgbClr val="A6DDE6"/>
        </a:solidFill>
      </dgm:spPr>
    </dgm:pt>
    <dgm:pt modelId="{FBEA4100-75E8-4CA8-A3D1-7457227AC358}" type="pres">
      <dgm:prSet presAssocID="{4DBDC415-A497-4B6D-9CC7-62A75DB24445}" presName="BottomArrow" presStyleLbl="node1" presStyleIdx="1" presStyleCnt="2" custScaleX="74198" custScaleY="71896" custLinFactNeighborX="-33483" custLinFactNeighborY="-18794"/>
      <dgm:spPr>
        <a:solidFill>
          <a:srgbClr val="8CE81F"/>
        </a:solidFill>
      </dgm:spPr>
    </dgm:pt>
  </dgm:ptLst>
  <dgm:cxnLst>
    <dgm:cxn modelId="{2B3A5B3D-8D05-4BA6-852C-529C90F6392F}" type="presOf" srcId="{227247E7-A972-4F0D-9A4D-6F3562DE5416}" destId="{ACBB4721-23A9-4E5E-B2D0-EC799A053C8B}" srcOrd="1" destOrd="0" presId="urn:microsoft.com/office/officeart/2009/layout/ReverseList"/>
    <dgm:cxn modelId="{01DF50E7-A7DD-414A-BE7F-682081DBAECE}" type="presOf" srcId="{2BC65CE0-6FED-4FC1-96FD-2C5BE135F220}" destId="{DD81D668-D491-4BF9-A7D9-1175991D2126}" srcOrd="0" destOrd="0" presId="urn:microsoft.com/office/officeart/2009/layout/ReverseList"/>
    <dgm:cxn modelId="{A740880F-4050-48C2-91D6-75D2FAF16351}" srcId="{4DBDC415-A497-4B6D-9CC7-62A75DB24445}" destId="{227247E7-A972-4F0D-9A4D-6F3562DE5416}" srcOrd="0" destOrd="0" parTransId="{5A326BBD-7462-4DCD-93DA-E0F79C6CBCBB}" sibTransId="{6A25D5DF-7F50-4B74-9070-A7F3D788B0E8}"/>
    <dgm:cxn modelId="{D2DB7247-E6C6-4546-AAB7-F72626FE4861}" type="presOf" srcId="{4DBDC415-A497-4B6D-9CC7-62A75DB24445}" destId="{3CE0F7B0-301D-4CCB-966D-3DAA52E951F8}" srcOrd="0" destOrd="0" presId="urn:microsoft.com/office/officeart/2009/layout/ReverseList"/>
    <dgm:cxn modelId="{CC578775-B4E5-40D8-B7CA-0A85DF0235CF}" type="presOf" srcId="{227247E7-A972-4F0D-9A4D-6F3562DE5416}" destId="{49AB26BF-07B9-4B21-8B5F-C3991D5647A2}" srcOrd="0" destOrd="0" presId="urn:microsoft.com/office/officeart/2009/layout/ReverseList"/>
    <dgm:cxn modelId="{97A134F7-C4F4-45FC-8629-5BE40BBD8456}" type="presOf" srcId="{2BC65CE0-6FED-4FC1-96FD-2C5BE135F220}" destId="{B974F976-E057-4ABB-8306-117319D23507}" srcOrd="1" destOrd="0" presId="urn:microsoft.com/office/officeart/2009/layout/ReverseList"/>
    <dgm:cxn modelId="{72F1DF13-0F46-4ACE-B55D-3F184C546197}" srcId="{4DBDC415-A497-4B6D-9CC7-62A75DB24445}" destId="{2BC65CE0-6FED-4FC1-96FD-2C5BE135F220}" srcOrd="1" destOrd="0" parTransId="{E391C15F-D323-43BC-BB48-7B9F00029194}" sibTransId="{ECCA15F4-40ED-48E2-9A59-08E9FB5C0145}"/>
    <dgm:cxn modelId="{8F76E627-24AE-4003-9A1D-C79DDD720A36}" type="presParOf" srcId="{3CE0F7B0-301D-4CCB-966D-3DAA52E951F8}" destId="{49AB26BF-07B9-4B21-8B5F-C3991D5647A2}" srcOrd="0" destOrd="0" presId="urn:microsoft.com/office/officeart/2009/layout/ReverseList"/>
    <dgm:cxn modelId="{D562215B-8F0F-4557-B636-62B90BDA88DE}" type="presParOf" srcId="{3CE0F7B0-301D-4CCB-966D-3DAA52E951F8}" destId="{ACBB4721-23A9-4E5E-B2D0-EC799A053C8B}" srcOrd="1" destOrd="0" presId="urn:microsoft.com/office/officeart/2009/layout/ReverseList"/>
    <dgm:cxn modelId="{5F861FA4-6D82-4509-A545-5E8396EF7BE0}" type="presParOf" srcId="{3CE0F7B0-301D-4CCB-966D-3DAA52E951F8}" destId="{DD81D668-D491-4BF9-A7D9-1175991D2126}" srcOrd="2" destOrd="0" presId="urn:microsoft.com/office/officeart/2009/layout/ReverseList"/>
    <dgm:cxn modelId="{0110DE17-F9F3-4A6D-8946-96E9532C2790}" type="presParOf" srcId="{3CE0F7B0-301D-4CCB-966D-3DAA52E951F8}" destId="{B974F976-E057-4ABB-8306-117319D23507}" srcOrd="3" destOrd="0" presId="urn:microsoft.com/office/officeart/2009/layout/ReverseList"/>
    <dgm:cxn modelId="{D4BD1A32-F04D-4D61-8900-5E5E1FD8AE22}" type="presParOf" srcId="{3CE0F7B0-301D-4CCB-966D-3DAA52E951F8}" destId="{4EB5830A-23B4-4DD3-9406-6BDCDEB8CEB6}" srcOrd="4" destOrd="0" presId="urn:microsoft.com/office/officeart/2009/layout/ReverseList"/>
    <dgm:cxn modelId="{40653100-2F05-48E0-A369-25374F28BE02}" type="presParOf" srcId="{3CE0F7B0-301D-4CCB-966D-3DAA52E951F8}" destId="{FBEA4100-75E8-4CA8-A3D1-7457227AC358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2C21EE-7360-4A53-8EBF-1232932555C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899AE4-08E1-4F30-9747-C07F1658BE5D}">
      <dgm:prSet phldrT="[Текст]" custT="1"/>
      <dgm:spPr>
        <a:solidFill>
          <a:srgbClr val="8CE81F"/>
        </a:solidFill>
      </dgm:spPr>
      <dgm:t>
        <a:bodyPr/>
        <a:lstStyle/>
        <a:p>
          <a:r>
            <a:rPr lang="ru-RU" sz="16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Педагоги</a:t>
          </a:r>
          <a:endParaRPr lang="ru-RU" sz="16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49772B3D-0DE6-4D39-8C23-A703E3B524C9}" type="parTrans" cxnId="{72594D96-CDCD-4FFA-B4AD-40321374D52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569490E-6EF1-4D83-B0DF-1DC6498DF260}" type="sibTrans" cxnId="{72594D96-CDCD-4FFA-B4AD-40321374D52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FDDF3A4-42C4-4EA8-A958-6227723F056F}">
      <dgm:prSet phldrT="[Текст]" custT="1"/>
      <dgm:spPr>
        <a:solidFill>
          <a:srgbClr val="A6DDE6"/>
        </a:solidFill>
        <a:ln>
          <a:noFill/>
        </a:ln>
      </dgm:spPr>
      <dgm:t>
        <a:bodyPr/>
        <a:lstStyle/>
        <a:p>
          <a:pPr marL="57150" indent="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100" b="0" kern="1200" cap="all" dirty="0">
            <a:solidFill>
              <a:srgbClr val="0070C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07355851-0709-4D83-888C-D738B612062C}" type="parTrans" cxnId="{C32D1E5D-925B-492D-A761-F202BF5FCFF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DEDA9A4-8865-44AB-8BF8-62C0273916AA}" type="sibTrans" cxnId="{C32D1E5D-925B-492D-A761-F202BF5FCFF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2B3B915C-75CA-4C81-AA71-1CDA17CBA2B8}">
      <dgm:prSet phldrT="[Текст]" custT="1"/>
      <dgm:spPr>
        <a:solidFill>
          <a:srgbClr val="8CE81F"/>
        </a:solidFill>
      </dgm:spPr>
      <dgm:t>
        <a:bodyPr/>
        <a:lstStyle/>
        <a:p>
          <a:r>
            <a:rPr lang="ru-RU" sz="16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Дети</a:t>
          </a:r>
          <a:endParaRPr lang="ru-RU" sz="16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D16B7D0B-6F5A-45BE-8B0B-4AB46A252D79}" type="parTrans" cxnId="{CDED3D61-6E51-495C-B0F5-49F19D508E4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5D57EC6-13E4-447C-BBF2-9523C7074889}" type="sibTrans" cxnId="{CDED3D61-6E51-495C-B0F5-49F19D508E4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69C8CBC3-6694-4F80-ABED-BF3C9DAEE236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/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участия в изменении ЛРОС для развития личностного потенциала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AE7A41B3-1D70-4440-9A6E-38CAF655536F}" type="parTrans" cxnId="{D8A9F5EC-CAE7-4514-854D-99121F608123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4549780-3320-47F7-B11A-B7D050D9AB70}" type="sibTrans" cxnId="{D8A9F5EC-CAE7-4514-854D-99121F608123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4742691-FE70-49E9-91F9-2A847DE968FF}">
      <dgm:prSet phldrT="[Текст]" custT="1"/>
      <dgm:spPr>
        <a:solidFill>
          <a:srgbClr val="8CE81F"/>
        </a:solidFill>
      </dgm:spPr>
      <dgm:t>
        <a:bodyPr/>
        <a:lstStyle/>
        <a:p>
          <a:pPr algn="just"/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участие в выборе детской деятельности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FAF7FF71-0173-498B-B57B-6A7DD6985890}" type="parTrans" cxnId="{9E2F807B-1D12-425B-AC64-DBBEB0ADB90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7AC9B03-B409-4273-BFE1-1A4995D41A75}" type="sibTrans" cxnId="{9E2F807B-1D12-425B-AC64-DBBEB0ADB90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4D4F27D-FAFF-4C9F-9F9D-FB6F64821272}">
      <dgm:prSet phldrT="[Текст]" custT="1"/>
      <dgm:spPr>
        <a:solidFill>
          <a:srgbClr val="8CE81F"/>
        </a:solidFill>
      </dgm:spPr>
      <dgm:t>
        <a:bodyPr/>
        <a:lstStyle/>
        <a:p>
          <a:r>
            <a:rPr lang="ru-RU" sz="16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Родители</a:t>
          </a:r>
          <a:endParaRPr lang="ru-RU" sz="16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6B724B16-587A-4E27-BE39-1BDA16FFB7B6}" type="parTrans" cxnId="{50214CA5-371C-4D57-A29D-9601784ADF5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7765D71-F147-4DA5-9266-7B64A147ED1F}" type="sibTrans" cxnId="{50214CA5-371C-4D57-A29D-9601784ADF5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567A165-A5E5-4147-B8DB-B1BEFE9C6BA2}">
      <dgm:prSet custT="1"/>
      <dgm:spPr>
        <a:solidFill>
          <a:srgbClr val="8CE81F">
            <a:alpha val="90000"/>
          </a:srgbClr>
        </a:solidFill>
      </dgm:spPr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имидж-</a:t>
          </a:r>
          <a:r>
            <a:rPr lang="en-US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PRO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движения педагогов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8529AE63-5EA4-4BB1-94B8-45A51D1F09E1}" type="parTrans" cxnId="{CCA2868D-5496-4D44-B983-EB99C6F4762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A262DBD-70B1-43BD-A5DA-EBFE2530CF37}" type="sibTrans" cxnId="{CCA2868D-5496-4D44-B983-EB99C6F4762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5729BA3-5A15-4359-B996-80EFE9FACA23}">
      <dgm:prSet custT="1"/>
      <dgm:spPr>
        <a:solidFill>
          <a:srgbClr val="A6DDE6"/>
        </a:solidFill>
      </dgm:spPr>
      <dgm:t>
        <a:bodyPr/>
        <a:lstStyle/>
        <a:p>
          <a:pPr algn="just"/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в самореализации и проявлении инициативы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07BC968B-7D86-45DC-82F2-2E3A00523C75}" type="parTrans" cxnId="{7A89960A-6B12-424B-B055-00E16759D53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3011D99-48AF-411B-941B-5179C34483BF}" type="sibTrans" cxnId="{7A89960A-6B12-424B-B055-00E16759D53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D413476-15E4-4095-BD6F-14D196B582A3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/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общения и включение в жизнь ребенка и детского сада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18D1B76E-65AC-4DCB-B68B-33A85093C318}" type="parTrans" cxnId="{898E1F0F-D5E7-439D-8E2B-32E8A34A0F7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D4883A1-EA46-43E3-8004-2F357B1C8CEF}" type="sibTrans" cxnId="{898E1F0F-D5E7-439D-8E2B-32E8A34A0F7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C6F8AE7-727D-4740-8F3B-7C5FB37DD474}">
      <dgm:prSet custT="1"/>
      <dgm:spPr>
        <a:solidFill>
          <a:srgbClr val="8CE81F">
            <a:alpha val="90000"/>
          </a:srgbClr>
        </a:solidFill>
      </dgm:spPr>
      <dgm:t>
        <a:bodyPr/>
        <a:lstStyle/>
        <a:p>
          <a:pPr algn="just"/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использования компонентов ЛРОС для развития личностного потенциала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E985B35B-E8CF-4DC8-883B-056C64E670E9}" type="parTrans" cxnId="{B742A6B1-E6EF-499E-8817-12A1C3C1196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2B50B4D-D6F9-44F6-AC9D-A60A8B0736AB}" type="sibTrans" cxnId="{B742A6B1-E6EF-499E-8817-12A1C3C1196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4888F0F-C1F4-40C8-BA84-24FD8A00E528}">
      <dgm:prSet custT="1"/>
      <dgm:spPr>
        <a:solidFill>
          <a:srgbClr val="A6DDE6"/>
        </a:solidFill>
      </dgm:spPr>
      <dgm:t>
        <a:bodyPr/>
        <a:lstStyle/>
        <a:p>
          <a:pPr algn="just"/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в более активном сотрудничестве, сотворчестве, социальном партнерстве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1910AB12-9714-463E-BDEB-31E0F5BF635D}" type="parTrans" cxnId="{C23C8783-1FA3-4952-B591-B1E719C42EB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7F9EB6B-7EDE-437D-AADE-51B73C3B553F}" type="sibTrans" cxnId="{C23C8783-1FA3-4952-B591-B1E719C42EB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C8AB248-2CF2-4E3F-86A8-B9FE0616455A}">
      <dgm:prSet phldrT="[Текст]" custT="1"/>
      <dgm:spPr>
        <a:solidFill>
          <a:srgbClr val="A6DDE6"/>
        </a:solidFill>
        <a:ln>
          <a:noFill/>
        </a:ln>
      </dgm:spPr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развития личностного и профессионального роста педагога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A10BECBC-91B0-408C-9E5C-117D583BE67B}" type="parTrans" cxnId="{56F8806B-C74F-4D48-B5A8-79736CE944E0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606D2C2A-F2F1-4504-9CAB-A709AC4ADCB5}" type="sibTrans" cxnId="{56F8806B-C74F-4D48-B5A8-79736CE944E0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02C5310-B093-4813-99E6-088F62D13F26}">
      <dgm:prSet phldrT="[Текст]" custT="1"/>
      <dgm:spPr>
        <a:solidFill>
          <a:srgbClr val="A6DDE6"/>
        </a:solidFill>
        <a:ln>
          <a:noFill/>
        </a:ln>
      </dgm:spPr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использования всех компонентов ЛРОС для 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проявления 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инициативы и самореализации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CEFF6C07-F53B-48EC-A66B-92D8276B3545}" type="parTrans" cxnId="{97DEDF49-CCB9-4B2C-8CB2-8BCA7DC427C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B08FB49-B479-4C96-82C6-46CEDAF3C1BE}" type="sibTrans" cxnId="{97DEDF49-CCB9-4B2C-8CB2-8BCA7DC427C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1177C72-A3E2-4FCD-9185-9F66C26A0426}">
      <dgm:prSet custT="1"/>
      <dgm:spPr>
        <a:solidFill>
          <a:srgbClr val="8CE81F">
            <a:alpha val="90000"/>
          </a:srgbClr>
        </a:solidFill>
      </dgm:spPr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повысить профессиональную компетентность педагогов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070" b="0" kern="1200" cap="all" dirty="0">
            <a:solidFill>
              <a:srgbClr val="00642D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8E54336A-6C66-4217-9936-3729832F13D3}" type="parTrans" cxnId="{52A0680E-AD2F-407F-BA86-66DAC1F9B5F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6792F89E-2DB4-4806-8AA3-62C9CFB38B9E}" type="sibTrans" cxnId="{52A0680E-AD2F-407F-BA86-66DAC1F9B5F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12B8856-4C6F-4E8E-8AD3-74CB652E5362}" type="pres">
      <dgm:prSet presAssocID="{902C21EE-7360-4A53-8EBF-1232932555C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0518CB-C0F6-40E0-87D4-F062A39DC1B4}" type="pres">
      <dgm:prSet presAssocID="{3B899AE4-08E1-4F30-9747-C07F1658BE5D}" presName="composite" presStyleCnt="0"/>
      <dgm:spPr/>
    </dgm:pt>
    <dgm:pt modelId="{F172BC78-099B-42AE-BC7A-29CE3262C21C}" type="pres">
      <dgm:prSet presAssocID="{3B899AE4-08E1-4F30-9747-C07F1658BE5D}" presName="parentText" presStyleLbl="alignNode1" presStyleIdx="0" presStyleCnt="3" custLinFactNeighborX="0" custLinFactNeighborY="-3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10DE14-F3D7-4BF9-BF47-31CE347A8755}" type="pres">
      <dgm:prSet presAssocID="{3B899AE4-08E1-4F30-9747-C07F1658BE5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10A464-3336-4C50-A773-C31B6AB3522A}" type="pres">
      <dgm:prSet presAssocID="{B569490E-6EF1-4D83-B0DF-1DC6498DF260}" presName="sp" presStyleCnt="0"/>
      <dgm:spPr/>
    </dgm:pt>
    <dgm:pt modelId="{D37369BD-BF01-4B97-AFE1-270E26A09EE8}" type="pres">
      <dgm:prSet presAssocID="{2B3B915C-75CA-4C81-AA71-1CDA17CBA2B8}" presName="composite" presStyleCnt="0"/>
      <dgm:spPr/>
    </dgm:pt>
    <dgm:pt modelId="{D3826013-DA26-407F-94C5-0C2CA1E619F8}" type="pres">
      <dgm:prSet presAssocID="{2B3B915C-75CA-4C81-AA71-1CDA17CBA2B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390D7A-2BE3-4D83-A2D5-04D0AB612F86}" type="pres">
      <dgm:prSet presAssocID="{2B3B915C-75CA-4C81-AA71-1CDA17CBA2B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DA6243-F6E0-4297-92F9-7200AB6207EA}" type="pres">
      <dgm:prSet presAssocID="{05D57EC6-13E4-447C-BBF2-9523C7074889}" presName="sp" presStyleCnt="0"/>
      <dgm:spPr/>
    </dgm:pt>
    <dgm:pt modelId="{CE8B3BF1-7E69-4903-9E0E-C2D81B75E221}" type="pres">
      <dgm:prSet presAssocID="{74D4F27D-FAFF-4C9F-9F9D-FB6F64821272}" presName="composite" presStyleCnt="0"/>
      <dgm:spPr/>
    </dgm:pt>
    <dgm:pt modelId="{7DAA21AA-647C-4828-8845-84C4CD8EDB50}" type="pres">
      <dgm:prSet presAssocID="{74D4F27D-FAFF-4C9F-9F9D-FB6F6482127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435E7-1DE6-475B-A8FD-053F1C385662}" type="pres">
      <dgm:prSet presAssocID="{74D4F27D-FAFF-4C9F-9F9D-FB6F6482127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011AED-CC8D-42C8-B29A-C72A6E5564A2}" type="presOf" srcId="{CC8AB248-2CF2-4E3F-86A8-B9FE0616455A}" destId="{DB10DE14-F3D7-4BF9-BF47-31CE347A8755}" srcOrd="0" destOrd="1" presId="urn:microsoft.com/office/officeart/2005/8/layout/chevron2"/>
    <dgm:cxn modelId="{52A0680E-AD2F-407F-BA86-66DAC1F9B5F1}" srcId="{3B899AE4-08E1-4F30-9747-C07F1658BE5D}" destId="{81177C72-A3E2-4FCD-9185-9F66C26A0426}" srcOrd="4" destOrd="0" parTransId="{8E54336A-6C66-4217-9936-3729832F13D3}" sibTransId="{6792F89E-2DB4-4806-8AA3-62C9CFB38B9E}"/>
    <dgm:cxn modelId="{27D20B0F-9655-4A76-9066-4CAFBB7A6165}" type="presOf" srcId="{BD413476-15E4-4095-BD6F-14D196B582A3}" destId="{5BE435E7-1DE6-475B-A8FD-053F1C385662}" srcOrd="0" destOrd="0" presId="urn:microsoft.com/office/officeart/2005/8/layout/chevron2"/>
    <dgm:cxn modelId="{0505DDFD-177A-428C-875F-C8D8C7376C57}" type="presOf" srcId="{0FDDF3A4-42C4-4EA8-A958-6227723F056F}" destId="{DB10DE14-F3D7-4BF9-BF47-31CE347A8755}" srcOrd="0" destOrd="0" presId="urn:microsoft.com/office/officeart/2005/8/layout/chevron2"/>
    <dgm:cxn modelId="{CCA2868D-5496-4D44-B983-EB99C6F47626}" srcId="{3B899AE4-08E1-4F30-9747-C07F1658BE5D}" destId="{0567A165-A5E5-4147-B8DB-B1BEFE9C6BA2}" srcOrd="3" destOrd="0" parTransId="{8529AE63-5EA4-4BB1-94B8-45A51D1F09E1}" sibTransId="{0A262DBD-70B1-43BD-A5DA-EBFE2530CF37}"/>
    <dgm:cxn modelId="{3E38C9D1-F9B1-48D9-98AD-E31520673827}" type="presOf" srcId="{35729BA3-5A15-4359-B996-80EFE9FACA23}" destId="{48390D7A-2BE3-4D83-A2D5-04D0AB612F86}" srcOrd="0" destOrd="2" presId="urn:microsoft.com/office/officeart/2005/8/layout/chevron2"/>
    <dgm:cxn modelId="{DDEED6DF-43FA-4E35-943E-8ABEEF67F86F}" type="presOf" srcId="{2B3B915C-75CA-4C81-AA71-1CDA17CBA2B8}" destId="{D3826013-DA26-407F-94C5-0C2CA1E619F8}" srcOrd="0" destOrd="0" presId="urn:microsoft.com/office/officeart/2005/8/layout/chevron2"/>
    <dgm:cxn modelId="{C23C8783-1FA3-4952-B591-B1E719C42EBD}" srcId="{74D4F27D-FAFF-4C9F-9F9D-FB6F64821272}" destId="{94888F0F-C1F4-40C8-BA84-24FD8A00E528}" srcOrd="2" destOrd="0" parTransId="{1910AB12-9714-463E-BDEB-31E0F5BF635D}" sibTransId="{17F9EB6B-7EDE-437D-AADE-51B73C3B553F}"/>
    <dgm:cxn modelId="{F9DB76F5-2DFB-448D-8FBB-1A666A6C65B7}" type="presOf" srcId="{94888F0F-C1F4-40C8-BA84-24FD8A00E528}" destId="{5BE435E7-1DE6-475B-A8FD-053F1C385662}" srcOrd="0" destOrd="2" presId="urn:microsoft.com/office/officeart/2005/8/layout/chevron2"/>
    <dgm:cxn modelId="{7A89960A-6B12-424B-B055-00E16759D53E}" srcId="{2B3B915C-75CA-4C81-AA71-1CDA17CBA2B8}" destId="{35729BA3-5A15-4359-B996-80EFE9FACA23}" srcOrd="2" destOrd="0" parTransId="{07BC968B-7D86-45DC-82F2-2E3A00523C75}" sibTransId="{93011D99-48AF-411B-941B-5179C34483BF}"/>
    <dgm:cxn modelId="{0365E4DB-B4CB-4C4D-A906-07A7785AD44C}" type="presOf" srcId="{74D4F27D-FAFF-4C9F-9F9D-FB6F64821272}" destId="{7DAA21AA-647C-4828-8845-84C4CD8EDB50}" srcOrd="0" destOrd="0" presId="urn:microsoft.com/office/officeart/2005/8/layout/chevron2"/>
    <dgm:cxn modelId="{CDED3D61-6E51-495C-B0F5-49F19D508E4D}" srcId="{902C21EE-7360-4A53-8EBF-1232932555CA}" destId="{2B3B915C-75CA-4C81-AA71-1CDA17CBA2B8}" srcOrd="1" destOrd="0" parTransId="{D16B7D0B-6F5A-45BE-8B0B-4AB46A252D79}" sibTransId="{05D57EC6-13E4-447C-BBF2-9523C7074889}"/>
    <dgm:cxn modelId="{4F43890D-7A1D-4D8F-A33A-99C4EA3E03FC}" type="presOf" srcId="{81177C72-A3E2-4FCD-9185-9F66C26A0426}" destId="{DB10DE14-F3D7-4BF9-BF47-31CE347A8755}" srcOrd="0" destOrd="4" presId="urn:microsoft.com/office/officeart/2005/8/layout/chevron2"/>
    <dgm:cxn modelId="{50214CA5-371C-4D57-A29D-9601784ADF5D}" srcId="{902C21EE-7360-4A53-8EBF-1232932555CA}" destId="{74D4F27D-FAFF-4C9F-9F9D-FB6F64821272}" srcOrd="2" destOrd="0" parTransId="{6B724B16-587A-4E27-BE39-1BDA16FFB7B6}" sibTransId="{A7765D71-F147-4DA5-9266-7B64A147ED1F}"/>
    <dgm:cxn modelId="{B742A6B1-E6EF-499E-8817-12A1C3C11969}" srcId="{74D4F27D-FAFF-4C9F-9F9D-FB6F64821272}" destId="{5C6F8AE7-727D-4740-8F3B-7C5FB37DD474}" srcOrd="1" destOrd="0" parTransId="{E985B35B-E8CF-4DC8-883B-056C64E670E9}" sibTransId="{F2B50B4D-D6F9-44F6-AC9D-A60A8B0736AB}"/>
    <dgm:cxn modelId="{EB8226FD-A124-4506-994A-A200380C5326}" type="presOf" srcId="{F4742691-FE70-49E9-91F9-2A847DE968FF}" destId="{48390D7A-2BE3-4D83-A2D5-04D0AB612F86}" srcOrd="0" destOrd="1" presId="urn:microsoft.com/office/officeart/2005/8/layout/chevron2"/>
    <dgm:cxn modelId="{39F5DA97-2A40-47D0-B8E9-9D964F410FB5}" type="presOf" srcId="{3B899AE4-08E1-4F30-9747-C07F1658BE5D}" destId="{F172BC78-099B-42AE-BC7A-29CE3262C21C}" srcOrd="0" destOrd="0" presId="urn:microsoft.com/office/officeart/2005/8/layout/chevron2"/>
    <dgm:cxn modelId="{56F8806B-C74F-4D48-B5A8-79736CE944E0}" srcId="{3B899AE4-08E1-4F30-9747-C07F1658BE5D}" destId="{CC8AB248-2CF2-4E3F-86A8-B9FE0616455A}" srcOrd="1" destOrd="0" parTransId="{A10BECBC-91B0-408C-9E5C-117D583BE67B}" sibTransId="{606D2C2A-F2F1-4504-9CAB-A709AC4ADCB5}"/>
    <dgm:cxn modelId="{898E1F0F-D5E7-439D-8E2B-32E8A34A0F75}" srcId="{74D4F27D-FAFF-4C9F-9F9D-FB6F64821272}" destId="{BD413476-15E4-4095-BD6F-14D196B582A3}" srcOrd="0" destOrd="0" parTransId="{18D1B76E-65AC-4DCB-B68B-33A85093C318}" sibTransId="{8D4883A1-EA46-43E3-8004-2F357B1C8CEF}"/>
    <dgm:cxn modelId="{D8A9F5EC-CAE7-4514-854D-99121F608123}" srcId="{2B3B915C-75CA-4C81-AA71-1CDA17CBA2B8}" destId="{69C8CBC3-6694-4F80-ABED-BF3C9DAEE236}" srcOrd="0" destOrd="0" parTransId="{AE7A41B3-1D70-4440-9A6E-38CAF655536F}" sibTransId="{94549780-3320-47F7-B11A-B7D050D9AB70}"/>
    <dgm:cxn modelId="{C32D1E5D-925B-492D-A761-F202BF5FCFFB}" srcId="{3B899AE4-08E1-4F30-9747-C07F1658BE5D}" destId="{0FDDF3A4-42C4-4EA8-A958-6227723F056F}" srcOrd="0" destOrd="0" parTransId="{07355851-0709-4D83-888C-D738B612062C}" sibTransId="{FDEDA9A4-8865-44AB-8BF8-62C0273916AA}"/>
    <dgm:cxn modelId="{47C48045-C109-4560-B660-3EFC595143F1}" type="presOf" srcId="{69C8CBC3-6694-4F80-ABED-BF3C9DAEE236}" destId="{48390D7A-2BE3-4D83-A2D5-04D0AB612F86}" srcOrd="0" destOrd="0" presId="urn:microsoft.com/office/officeart/2005/8/layout/chevron2"/>
    <dgm:cxn modelId="{BDB48E22-FB13-473A-BDA6-6AA2A2BEDAAA}" type="presOf" srcId="{902C21EE-7360-4A53-8EBF-1232932555CA}" destId="{A12B8856-4C6F-4E8E-8AD3-74CB652E5362}" srcOrd="0" destOrd="0" presId="urn:microsoft.com/office/officeart/2005/8/layout/chevron2"/>
    <dgm:cxn modelId="{F71FF996-69E2-40E7-A270-B7CC868B8DA6}" type="presOf" srcId="{702C5310-B093-4813-99E6-088F62D13F26}" destId="{DB10DE14-F3D7-4BF9-BF47-31CE347A8755}" srcOrd="0" destOrd="2" presId="urn:microsoft.com/office/officeart/2005/8/layout/chevron2"/>
    <dgm:cxn modelId="{6B87FD2A-76A3-4C86-9832-F90F89DC7E2C}" type="presOf" srcId="{0567A165-A5E5-4147-B8DB-B1BEFE9C6BA2}" destId="{DB10DE14-F3D7-4BF9-BF47-31CE347A8755}" srcOrd="0" destOrd="3" presId="urn:microsoft.com/office/officeart/2005/8/layout/chevron2"/>
    <dgm:cxn modelId="{97DEDF49-CCB9-4B2C-8CB2-8BCA7DC427C8}" srcId="{3B899AE4-08E1-4F30-9747-C07F1658BE5D}" destId="{702C5310-B093-4813-99E6-088F62D13F26}" srcOrd="2" destOrd="0" parTransId="{CEFF6C07-F53B-48EC-A66B-92D8276B3545}" sibTransId="{FB08FB49-B479-4C96-82C6-46CEDAF3C1BE}"/>
    <dgm:cxn modelId="{9E2F807B-1D12-425B-AC64-DBBEB0ADB90C}" srcId="{2B3B915C-75CA-4C81-AA71-1CDA17CBA2B8}" destId="{F4742691-FE70-49E9-91F9-2A847DE968FF}" srcOrd="1" destOrd="0" parTransId="{FAF7FF71-0173-498B-B57B-6A7DD6985890}" sibTransId="{37AC9B03-B409-4273-BFE1-1A4995D41A75}"/>
    <dgm:cxn modelId="{31AAEEB9-5943-404A-A48D-F3F6EEFDCD6C}" type="presOf" srcId="{5C6F8AE7-727D-4740-8F3B-7C5FB37DD474}" destId="{5BE435E7-1DE6-475B-A8FD-053F1C385662}" srcOrd="0" destOrd="1" presId="urn:microsoft.com/office/officeart/2005/8/layout/chevron2"/>
    <dgm:cxn modelId="{72594D96-CDCD-4FFA-B4AD-40321374D52C}" srcId="{902C21EE-7360-4A53-8EBF-1232932555CA}" destId="{3B899AE4-08E1-4F30-9747-C07F1658BE5D}" srcOrd="0" destOrd="0" parTransId="{49772B3D-0DE6-4D39-8C23-A703E3B524C9}" sibTransId="{B569490E-6EF1-4D83-B0DF-1DC6498DF260}"/>
    <dgm:cxn modelId="{678D5595-6997-4845-8CE2-51E247C0B1C1}" type="presParOf" srcId="{A12B8856-4C6F-4E8E-8AD3-74CB652E5362}" destId="{8A0518CB-C0F6-40E0-87D4-F062A39DC1B4}" srcOrd="0" destOrd="0" presId="urn:microsoft.com/office/officeart/2005/8/layout/chevron2"/>
    <dgm:cxn modelId="{5687A986-55D6-4549-B990-A2425BA2C401}" type="presParOf" srcId="{8A0518CB-C0F6-40E0-87D4-F062A39DC1B4}" destId="{F172BC78-099B-42AE-BC7A-29CE3262C21C}" srcOrd="0" destOrd="0" presId="urn:microsoft.com/office/officeart/2005/8/layout/chevron2"/>
    <dgm:cxn modelId="{A4F760E4-CD27-46CA-A76D-B92A9B0CA00F}" type="presParOf" srcId="{8A0518CB-C0F6-40E0-87D4-F062A39DC1B4}" destId="{DB10DE14-F3D7-4BF9-BF47-31CE347A8755}" srcOrd="1" destOrd="0" presId="urn:microsoft.com/office/officeart/2005/8/layout/chevron2"/>
    <dgm:cxn modelId="{12C92206-C8BB-454D-A303-BFCCBB1B8D92}" type="presParOf" srcId="{A12B8856-4C6F-4E8E-8AD3-74CB652E5362}" destId="{3810A464-3336-4C50-A773-C31B6AB3522A}" srcOrd="1" destOrd="0" presId="urn:microsoft.com/office/officeart/2005/8/layout/chevron2"/>
    <dgm:cxn modelId="{D474D2C8-E574-4186-9BDB-D16532F5341C}" type="presParOf" srcId="{A12B8856-4C6F-4E8E-8AD3-74CB652E5362}" destId="{D37369BD-BF01-4B97-AFE1-270E26A09EE8}" srcOrd="2" destOrd="0" presId="urn:microsoft.com/office/officeart/2005/8/layout/chevron2"/>
    <dgm:cxn modelId="{B3EAFA54-DA61-419C-B33B-122C7C37BA43}" type="presParOf" srcId="{D37369BD-BF01-4B97-AFE1-270E26A09EE8}" destId="{D3826013-DA26-407F-94C5-0C2CA1E619F8}" srcOrd="0" destOrd="0" presId="urn:microsoft.com/office/officeart/2005/8/layout/chevron2"/>
    <dgm:cxn modelId="{867845AC-943F-4504-8168-5029F6F683E1}" type="presParOf" srcId="{D37369BD-BF01-4B97-AFE1-270E26A09EE8}" destId="{48390D7A-2BE3-4D83-A2D5-04D0AB612F86}" srcOrd="1" destOrd="0" presId="urn:microsoft.com/office/officeart/2005/8/layout/chevron2"/>
    <dgm:cxn modelId="{EEB36762-7491-4636-8ECF-69FE0B9402A6}" type="presParOf" srcId="{A12B8856-4C6F-4E8E-8AD3-74CB652E5362}" destId="{40DA6243-F6E0-4297-92F9-7200AB6207EA}" srcOrd="3" destOrd="0" presId="urn:microsoft.com/office/officeart/2005/8/layout/chevron2"/>
    <dgm:cxn modelId="{C1C24660-B600-4E76-9D2D-E99CFBD5B12A}" type="presParOf" srcId="{A12B8856-4C6F-4E8E-8AD3-74CB652E5362}" destId="{CE8B3BF1-7E69-4903-9E0E-C2D81B75E221}" srcOrd="4" destOrd="0" presId="urn:microsoft.com/office/officeart/2005/8/layout/chevron2"/>
    <dgm:cxn modelId="{B8E4978E-6FFA-4CEC-AF50-C84B3ABC835C}" type="presParOf" srcId="{CE8B3BF1-7E69-4903-9E0E-C2D81B75E221}" destId="{7DAA21AA-647C-4828-8845-84C4CD8EDB50}" srcOrd="0" destOrd="0" presId="urn:microsoft.com/office/officeart/2005/8/layout/chevron2"/>
    <dgm:cxn modelId="{B7FE3351-3277-45E4-8003-F610B645E9E2}" type="presParOf" srcId="{CE8B3BF1-7E69-4903-9E0E-C2D81B75E221}" destId="{5BE435E7-1DE6-475B-A8FD-053F1C38566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8AA8E1-B50E-4F1C-B2CA-84502EEE0E3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622057-2350-4C86-B813-0ACEBD3295F5}">
      <dgm:prSet phldrT="[Текст]" custT="1"/>
      <dgm:spPr>
        <a:solidFill>
          <a:srgbClr val="A6DDE6"/>
        </a:solidFill>
      </dgm:spPr>
      <dgm:t>
        <a:bodyPr/>
        <a:lstStyle/>
        <a:p>
          <a:pPr algn="ctr"/>
          <a:r>
            <a:rPr lang="ru-RU" sz="26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Дети</a:t>
          </a:r>
          <a:endParaRPr lang="ru-RU" sz="2600" dirty="0">
            <a:latin typeface="+mn-lt"/>
          </a:endParaRPr>
        </a:p>
      </dgm:t>
    </dgm:pt>
    <dgm:pt modelId="{A5E422E2-41A0-44F1-8B91-9162F2500301}" type="parTrans" cxnId="{6C405690-854E-4754-B06F-446BE610B5A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76B3809-DD3E-42C5-905C-D4D15FAED2D5}" type="sibTrans" cxnId="{6C405690-854E-4754-B06F-446BE610B5A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105B431-67DB-4AB2-B5D0-FC25D6416B76}">
      <dgm:prSet phldrT="[Текст]"/>
      <dgm:spPr>
        <a:solidFill>
          <a:srgbClr val="8CE81F">
            <a:alpha val="90000"/>
          </a:srgbClr>
        </a:solidFill>
      </dgm:spPr>
      <dgm:t>
        <a:bodyPr/>
        <a:lstStyle/>
        <a:p>
          <a:pPr algn="just" rtl="0"/>
          <a:r>
            <a:rPr lang="ru-RU" b="1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соучастие детей старшего дошкольного возраста в реализации детско-взрослых проектов</a:t>
          </a:r>
          <a:endParaRPr lang="ru-RU" dirty="0">
            <a:solidFill>
              <a:srgbClr val="003300"/>
            </a:solidFill>
            <a:latin typeface="+mn-lt"/>
          </a:endParaRPr>
        </a:p>
      </dgm:t>
    </dgm:pt>
    <dgm:pt modelId="{97E25E23-4432-4F4C-A572-47DED36E3720}" type="parTrans" cxnId="{20C6D78B-36E4-487C-A5BA-5A5C9CD42A6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B49DD48-74B0-4C04-8F2E-0436900A87F3}" type="sibTrans" cxnId="{20C6D78B-36E4-487C-A5BA-5A5C9CD42A6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86399AB-F72A-4D80-A16C-6C26C546539C}">
      <dgm:prSet phldrT="[Текст]" custT="1"/>
      <dgm:spPr>
        <a:solidFill>
          <a:srgbClr val="A6DDE6"/>
        </a:solidFill>
      </dgm:spPr>
      <dgm:t>
        <a:bodyPr/>
        <a:lstStyle/>
        <a:p>
          <a:r>
            <a:rPr lang="ru-RU" sz="26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Педагоги</a:t>
          </a:r>
          <a:endParaRPr lang="ru-RU" sz="2600" dirty="0">
            <a:latin typeface="+mn-lt"/>
          </a:endParaRPr>
        </a:p>
      </dgm:t>
    </dgm:pt>
    <dgm:pt modelId="{DF9C4C02-2FDA-40AA-9B42-D744414FD7B0}" type="parTrans" cxnId="{7F9461A5-3507-4483-80ED-0092130643D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B73E79F-998E-4D2E-92C6-C45705B7BB73}" type="sibTrans" cxnId="{7F9461A5-3507-4483-80ED-0092130643D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84C8EE8-122B-4DA2-B3FF-C6D0B0C23C3B}">
      <dgm:prSet phldrT="[Текст]"/>
      <dgm:spPr>
        <a:solidFill>
          <a:srgbClr val="8CE81F">
            <a:alpha val="90000"/>
          </a:srgbClr>
        </a:solidFill>
      </dgm:spPr>
      <dgm:t>
        <a:bodyPr/>
        <a:lstStyle/>
        <a:p>
          <a:pPr algn="just" rtl="0"/>
          <a:r>
            <a:rPr lang="ru-RU" b="1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творческой ЛРОС, как условие развития личностного потенциала, саморазвития и самореализации педагога</a:t>
          </a:r>
          <a:endParaRPr lang="ru-RU" dirty="0">
            <a:solidFill>
              <a:srgbClr val="003300"/>
            </a:solidFill>
            <a:latin typeface="+mn-lt"/>
          </a:endParaRPr>
        </a:p>
      </dgm:t>
    </dgm:pt>
    <dgm:pt modelId="{4F6F3221-0B51-476F-B8D3-6CB2674C71EB}" type="parTrans" cxnId="{3BC45FC5-F7D6-4E75-BE5A-08B656EE92C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90061D4-E273-4DE9-B440-A868DC6FD1A4}" type="sibTrans" cxnId="{3BC45FC5-F7D6-4E75-BE5A-08B656EE92C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32B2260-98DE-4CA4-B911-17C5D768F517}">
      <dgm:prSet phldrT="[Текст]" custT="1"/>
      <dgm:spPr>
        <a:solidFill>
          <a:srgbClr val="A6DDE6"/>
        </a:solidFill>
      </dgm:spPr>
      <dgm:t>
        <a:bodyPr/>
        <a:lstStyle/>
        <a:p>
          <a:r>
            <a:rPr lang="ru-RU" sz="26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Родители</a:t>
          </a:r>
          <a:endParaRPr lang="ru-RU" sz="2600" dirty="0">
            <a:latin typeface="+mn-lt"/>
          </a:endParaRPr>
        </a:p>
      </dgm:t>
    </dgm:pt>
    <dgm:pt modelId="{1AB73D5D-724B-49D5-8F46-CB4962DB8D73}" type="parTrans" cxnId="{228F814E-22D4-4785-88E2-11632BE497A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60993AA-14A8-4B9B-961A-E35E7B4367A6}" type="sibTrans" cxnId="{228F814E-22D4-4785-88E2-11632BE497A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97B2BA6-8B36-4AEE-AB2E-49EC7A7A3AC6}">
      <dgm:prSet phldrT="[Текст]"/>
      <dgm:spPr>
        <a:solidFill>
          <a:srgbClr val="8CE81F">
            <a:alpha val="90000"/>
          </a:srgbClr>
        </a:solidFill>
      </dgm:spPr>
      <dgm:t>
        <a:bodyPr/>
        <a:lstStyle/>
        <a:p>
          <a:pPr algn="just" rtl="0"/>
          <a:r>
            <a:rPr lang="ru-RU" b="1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организация сотрудничества родителей детей старшего дошкольного возраста с целью активного участия в реализации детско-взрослых творческих проектов</a:t>
          </a:r>
          <a:endParaRPr lang="ru-RU" dirty="0">
            <a:solidFill>
              <a:srgbClr val="003300"/>
            </a:solidFill>
            <a:latin typeface="+mn-lt"/>
          </a:endParaRPr>
        </a:p>
      </dgm:t>
    </dgm:pt>
    <dgm:pt modelId="{231F6369-8C71-4171-980C-427AE823E049}" type="parTrans" cxnId="{7563EABF-5622-448C-B197-3449306DFB5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BF6B590-61E5-442B-AC45-3743474A4E56}" type="sibTrans" cxnId="{7563EABF-5622-448C-B197-3449306DFB5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9068A3A-FE7F-421E-9ECE-5426D957CE3A}" type="pres">
      <dgm:prSet presAssocID="{398AA8E1-B50E-4F1C-B2CA-84502EEE0E3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4DE8C6-CD83-4495-B892-D9641E698915}" type="pres">
      <dgm:prSet presAssocID="{92622057-2350-4C86-B813-0ACEBD3295F5}" presName="linNode" presStyleCnt="0"/>
      <dgm:spPr/>
    </dgm:pt>
    <dgm:pt modelId="{7AAA5D9F-B0E7-43BF-99DC-17CF703E0B98}" type="pres">
      <dgm:prSet presAssocID="{92622057-2350-4C86-B813-0ACEBD3295F5}" presName="parentText" presStyleLbl="node1" presStyleIdx="0" presStyleCnt="3" custScaleY="44532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40D39A-F762-4FDC-8E1D-76F6F9499BA5}" type="pres">
      <dgm:prSet presAssocID="{92622057-2350-4C86-B813-0ACEBD3295F5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0E229F-0C45-44B2-B910-355AEA7C358C}" type="pres">
      <dgm:prSet presAssocID="{E76B3809-DD3E-42C5-905C-D4D15FAED2D5}" presName="sp" presStyleCnt="0"/>
      <dgm:spPr/>
    </dgm:pt>
    <dgm:pt modelId="{6BC024BC-5282-45CD-9A97-B4427C869DD5}" type="pres">
      <dgm:prSet presAssocID="{586399AB-F72A-4D80-A16C-6C26C546539C}" presName="linNode" presStyleCnt="0"/>
      <dgm:spPr/>
    </dgm:pt>
    <dgm:pt modelId="{7BA8F8A1-2630-4392-8590-53D7922E137C}" type="pres">
      <dgm:prSet presAssocID="{586399AB-F72A-4D80-A16C-6C26C546539C}" presName="parentText" presStyleLbl="node1" presStyleIdx="1" presStyleCnt="3" custScaleY="497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43093C-084A-4226-B5F8-183CFA2AB019}" type="pres">
      <dgm:prSet presAssocID="{586399AB-F72A-4D80-A16C-6C26C546539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324F20-6794-440D-A10A-9C1912FCA15A}" type="pres">
      <dgm:prSet presAssocID="{5B73E79F-998E-4D2E-92C6-C45705B7BB73}" presName="sp" presStyleCnt="0"/>
      <dgm:spPr/>
    </dgm:pt>
    <dgm:pt modelId="{55DB15F5-C2DD-425E-A761-81931F3581DB}" type="pres">
      <dgm:prSet presAssocID="{032B2260-98DE-4CA4-B911-17C5D768F517}" presName="linNode" presStyleCnt="0"/>
      <dgm:spPr/>
    </dgm:pt>
    <dgm:pt modelId="{7523323C-422A-4E55-9846-E5893CEB570F}" type="pres">
      <dgm:prSet presAssocID="{032B2260-98DE-4CA4-B911-17C5D768F517}" presName="parentText" presStyleLbl="node1" presStyleIdx="2" presStyleCnt="3" custScaleY="440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EB7998-4715-490B-A429-38E2C8FB8D5C}" type="pres">
      <dgm:prSet presAssocID="{032B2260-98DE-4CA4-B911-17C5D768F51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63EABF-5622-448C-B197-3449306DFB55}" srcId="{032B2260-98DE-4CA4-B911-17C5D768F517}" destId="{A97B2BA6-8B36-4AEE-AB2E-49EC7A7A3AC6}" srcOrd="0" destOrd="0" parTransId="{231F6369-8C71-4171-980C-427AE823E049}" sibTransId="{CBF6B590-61E5-442B-AC45-3743474A4E56}"/>
    <dgm:cxn modelId="{EAF93323-063A-4B5A-ACFE-E1500D92C982}" type="presOf" srcId="{A97B2BA6-8B36-4AEE-AB2E-49EC7A7A3AC6}" destId="{01EB7998-4715-490B-A429-38E2C8FB8D5C}" srcOrd="0" destOrd="0" presId="urn:microsoft.com/office/officeart/2005/8/layout/vList5"/>
    <dgm:cxn modelId="{6C405690-854E-4754-B06F-446BE610B5A7}" srcId="{398AA8E1-B50E-4F1C-B2CA-84502EEE0E35}" destId="{92622057-2350-4C86-B813-0ACEBD3295F5}" srcOrd="0" destOrd="0" parTransId="{A5E422E2-41A0-44F1-8B91-9162F2500301}" sibTransId="{E76B3809-DD3E-42C5-905C-D4D15FAED2D5}"/>
    <dgm:cxn modelId="{3BC45FC5-F7D6-4E75-BE5A-08B656EE92CD}" srcId="{586399AB-F72A-4D80-A16C-6C26C546539C}" destId="{084C8EE8-122B-4DA2-B3FF-C6D0B0C23C3B}" srcOrd="0" destOrd="0" parTransId="{4F6F3221-0B51-476F-B8D3-6CB2674C71EB}" sibTransId="{B90061D4-E273-4DE9-B440-A868DC6FD1A4}"/>
    <dgm:cxn modelId="{7F9461A5-3507-4483-80ED-0092130643D8}" srcId="{398AA8E1-B50E-4F1C-B2CA-84502EEE0E35}" destId="{586399AB-F72A-4D80-A16C-6C26C546539C}" srcOrd="1" destOrd="0" parTransId="{DF9C4C02-2FDA-40AA-9B42-D744414FD7B0}" sibTransId="{5B73E79F-998E-4D2E-92C6-C45705B7BB73}"/>
    <dgm:cxn modelId="{4D0472A4-050F-4C66-B046-C95B9F4E0933}" type="presOf" srcId="{084C8EE8-122B-4DA2-B3FF-C6D0B0C23C3B}" destId="{7043093C-084A-4226-B5F8-183CFA2AB019}" srcOrd="0" destOrd="0" presId="urn:microsoft.com/office/officeart/2005/8/layout/vList5"/>
    <dgm:cxn modelId="{FFF33E39-3770-4F94-88AB-1B4A51F3C2CA}" type="presOf" srcId="{586399AB-F72A-4D80-A16C-6C26C546539C}" destId="{7BA8F8A1-2630-4392-8590-53D7922E137C}" srcOrd="0" destOrd="0" presId="urn:microsoft.com/office/officeart/2005/8/layout/vList5"/>
    <dgm:cxn modelId="{ADCF90B9-F6FD-4D9E-A9BA-6989BC5ACDE8}" type="presOf" srcId="{032B2260-98DE-4CA4-B911-17C5D768F517}" destId="{7523323C-422A-4E55-9846-E5893CEB570F}" srcOrd="0" destOrd="0" presId="urn:microsoft.com/office/officeart/2005/8/layout/vList5"/>
    <dgm:cxn modelId="{20C6D78B-36E4-487C-A5BA-5A5C9CD42A6E}" srcId="{92622057-2350-4C86-B813-0ACEBD3295F5}" destId="{9105B431-67DB-4AB2-B5D0-FC25D6416B76}" srcOrd="0" destOrd="0" parTransId="{97E25E23-4432-4F4C-A572-47DED36E3720}" sibTransId="{4B49DD48-74B0-4C04-8F2E-0436900A87F3}"/>
    <dgm:cxn modelId="{8BD096E2-8F16-45E2-890E-A294DA2C54A0}" type="presOf" srcId="{398AA8E1-B50E-4F1C-B2CA-84502EEE0E35}" destId="{F9068A3A-FE7F-421E-9ECE-5426D957CE3A}" srcOrd="0" destOrd="0" presId="urn:microsoft.com/office/officeart/2005/8/layout/vList5"/>
    <dgm:cxn modelId="{228F814E-22D4-4785-88E2-11632BE497A8}" srcId="{398AA8E1-B50E-4F1C-B2CA-84502EEE0E35}" destId="{032B2260-98DE-4CA4-B911-17C5D768F517}" srcOrd="2" destOrd="0" parTransId="{1AB73D5D-724B-49D5-8F46-CB4962DB8D73}" sibTransId="{B60993AA-14A8-4B9B-961A-E35E7B4367A6}"/>
    <dgm:cxn modelId="{8CB96692-C00A-4B7C-817E-385B33E49F31}" type="presOf" srcId="{92622057-2350-4C86-B813-0ACEBD3295F5}" destId="{7AAA5D9F-B0E7-43BF-99DC-17CF703E0B98}" srcOrd="0" destOrd="0" presId="urn:microsoft.com/office/officeart/2005/8/layout/vList5"/>
    <dgm:cxn modelId="{FEF8425F-6ED6-448E-8F82-F407763EA0BA}" type="presOf" srcId="{9105B431-67DB-4AB2-B5D0-FC25D6416B76}" destId="{6740D39A-F762-4FDC-8E1D-76F6F9499BA5}" srcOrd="0" destOrd="0" presId="urn:microsoft.com/office/officeart/2005/8/layout/vList5"/>
    <dgm:cxn modelId="{396B704C-897C-4F09-AC79-7F1FC95E2511}" type="presParOf" srcId="{F9068A3A-FE7F-421E-9ECE-5426D957CE3A}" destId="{D24DE8C6-CD83-4495-B892-D9641E698915}" srcOrd="0" destOrd="0" presId="urn:microsoft.com/office/officeart/2005/8/layout/vList5"/>
    <dgm:cxn modelId="{228AACD7-B1FE-4795-9F63-264C1C8BA55E}" type="presParOf" srcId="{D24DE8C6-CD83-4495-B892-D9641E698915}" destId="{7AAA5D9F-B0E7-43BF-99DC-17CF703E0B98}" srcOrd="0" destOrd="0" presId="urn:microsoft.com/office/officeart/2005/8/layout/vList5"/>
    <dgm:cxn modelId="{923330D5-D840-40CD-98E4-5FCD60883533}" type="presParOf" srcId="{D24DE8C6-CD83-4495-B892-D9641E698915}" destId="{6740D39A-F762-4FDC-8E1D-76F6F9499BA5}" srcOrd="1" destOrd="0" presId="urn:microsoft.com/office/officeart/2005/8/layout/vList5"/>
    <dgm:cxn modelId="{77BA244D-47EC-448C-80E0-6A2E14E7E2B8}" type="presParOf" srcId="{F9068A3A-FE7F-421E-9ECE-5426D957CE3A}" destId="{D90E229F-0C45-44B2-B910-355AEA7C358C}" srcOrd="1" destOrd="0" presId="urn:microsoft.com/office/officeart/2005/8/layout/vList5"/>
    <dgm:cxn modelId="{0939C5CD-876B-4FBF-8F10-9A493017D4CC}" type="presParOf" srcId="{F9068A3A-FE7F-421E-9ECE-5426D957CE3A}" destId="{6BC024BC-5282-45CD-9A97-B4427C869DD5}" srcOrd="2" destOrd="0" presId="urn:microsoft.com/office/officeart/2005/8/layout/vList5"/>
    <dgm:cxn modelId="{862EBECC-4447-4766-91D8-34C9E07B6A39}" type="presParOf" srcId="{6BC024BC-5282-45CD-9A97-B4427C869DD5}" destId="{7BA8F8A1-2630-4392-8590-53D7922E137C}" srcOrd="0" destOrd="0" presId="urn:microsoft.com/office/officeart/2005/8/layout/vList5"/>
    <dgm:cxn modelId="{AD127EF8-2E96-4FCB-8717-9D36C0EEB550}" type="presParOf" srcId="{6BC024BC-5282-45CD-9A97-B4427C869DD5}" destId="{7043093C-084A-4226-B5F8-183CFA2AB019}" srcOrd="1" destOrd="0" presId="urn:microsoft.com/office/officeart/2005/8/layout/vList5"/>
    <dgm:cxn modelId="{657B821C-EB0C-4D52-8937-E79E4B23037F}" type="presParOf" srcId="{F9068A3A-FE7F-421E-9ECE-5426D957CE3A}" destId="{A4324F20-6794-440D-A10A-9C1912FCA15A}" srcOrd="3" destOrd="0" presId="urn:microsoft.com/office/officeart/2005/8/layout/vList5"/>
    <dgm:cxn modelId="{7E5B67B1-E127-46EC-A3DB-B57D26DC8F80}" type="presParOf" srcId="{F9068A3A-FE7F-421E-9ECE-5426D957CE3A}" destId="{55DB15F5-C2DD-425E-A761-81931F3581DB}" srcOrd="4" destOrd="0" presId="urn:microsoft.com/office/officeart/2005/8/layout/vList5"/>
    <dgm:cxn modelId="{F95A67EE-0214-4D4B-BD59-6B564CFF07ED}" type="presParOf" srcId="{55DB15F5-C2DD-425E-A761-81931F3581DB}" destId="{7523323C-422A-4E55-9846-E5893CEB570F}" srcOrd="0" destOrd="0" presId="urn:microsoft.com/office/officeart/2005/8/layout/vList5"/>
    <dgm:cxn modelId="{8DD1BEF9-CD00-403E-8738-1EF57F4B62B5}" type="presParOf" srcId="{55DB15F5-C2DD-425E-A761-81931F3581DB}" destId="{01EB7998-4715-490B-A429-38E2C8FB8D5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267EE3-A634-4C79-805A-695553DF07A8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7DD563-116B-43D8-91D4-2DD8B1075BBE}">
      <dgm:prSet custT="1"/>
      <dgm:spPr>
        <a:solidFill>
          <a:srgbClr val="8CE81F"/>
        </a:solidFill>
      </dgm:spPr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cap="all" dirty="0" smtClean="0">
              <a:solidFill>
                <a:srgbClr val="00642D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Ресурсное обеспечение</a:t>
          </a:r>
          <a:endParaRPr lang="ru-RU" sz="2000" b="1" kern="1200" cap="all" dirty="0">
            <a:solidFill>
              <a:srgbClr val="00642D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33808405-2C6F-4A9D-B48C-F60C1BBD41CA}" type="parTrans" cxnId="{2FC56C1D-95E3-4543-BA11-D97C4FF997DF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6629CC38-4520-416D-8DC2-3B27F60C4906}" type="sibTrans" cxnId="{2FC56C1D-95E3-4543-BA11-D97C4FF997DF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5268DC9-5440-4E63-B8CA-EF82F7D3CA95}">
      <dgm:prSet custT="1"/>
      <dgm:spPr>
        <a:solidFill>
          <a:srgbClr val="CCFFCC"/>
        </a:solidFill>
      </dgm:spPr>
      <dgm:t>
        <a:bodyPr/>
        <a:lstStyle/>
        <a:p>
          <a:pPr rtl="0"/>
          <a:r>
            <a:rPr lang="ru-RU" sz="1600" b="1" kern="1200" cap="all" dirty="0" smtClean="0">
              <a:solidFill>
                <a:srgbClr val="0080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профессиональная подготовка кадров</a:t>
          </a:r>
          <a:endParaRPr lang="ru-RU" sz="1600" b="1" kern="1200" cap="all" dirty="0">
            <a:solidFill>
              <a:srgbClr val="0080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E5A37041-E757-4705-B051-33A882605A5E}" type="parTrans" cxnId="{7C9A840E-C327-4FFD-8E5E-DFF4B9A38FA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80601B9-266B-48B5-80D2-BACF04B540F0}" type="sibTrans" cxnId="{7C9A840E-C327-4FFD-8E5E-DFF4B9A38FA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CF2C912-1390-49E7-9F8A-7A8C572323B7}">
      <dgm:prSet custT="1"/>
      <dgm:spPr>
        <a:solidFill>
          <a:srgbClr val="CCFFCC"/>
        </a:solidFill>
      </dgm:spPr>
      <dgm:t>
        <a:bodyPr/>
        <a:lstStyle/>
        <a:p>
          <a:pPr algn="just" rtl="0"/>
          <a:r>
            <a:rPr lang="ru-RU" sz="1600" b="1" kern="1200" cap="all" dirty="0" smtClean="0">
              <a:solidFill>
                <a:srgbClr val="0080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повышение мотивации педагогического состава посредством различного вида стимулирования</a:t>
          </a:r>
          <a:endParaRPr lang="ru-RU" sz="1600" b="1" kern="1200" cap="all" dirty="0">
            <a:solidFill>
              <a:srgbClr val="0080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897E5CB8-25E7-430F-8111-F5CCE6F386AA}" type="parTrans" cxnId="{581FFD55-1105-4392-8FDA-4CA35A2E392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F022E30-428D-4C62-95EA-C73B67641292}" type="sibTrans" cxnId="{581FFD55-1105-4392-8FDA-4CA35A2E392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91275D2-8BC6-4BC9-B6C5-12F5A0613292}">
      <dgm:prSet custT="1"/>
      <dgm:spPr>
        <a:solidFill>
          <a:srgbClr val="CCFFCC"/>
        </a:solidFill>
      </dgm:spPr>
      <dgm:t>
        <a:bodyPr/>
        <a:lstStyle/>
        <a:p>
          <a:pPr marL="0" marR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cap="all" dirty="0" smtClean="0">
              <a:solidFill>
                <a:srgbClr val="0080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целостного нормативно-правового и информационного обеспечения</a:t>
          </a:r>
        </a:p>
        <a:p>
          <a:pPr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1" kern="1200" cap="all" dirty="0">
            <a:solidFill>
              <a:srgbClr val="0080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C39ABB5F-5700-4460-B613-416111751A50}" type="parTrans" cxnId="{17154987-3225-4FCE-9B64-15C4B01387A4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940E26E-D575-46EB-B5D7-56B1512793B1}" type="sibTrans" cxnId="{17154987-3225-4FCE-9B64-15C4B01387A4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B595589-5A48-411D-8F7F-1762F3C288C4}">
      <dgm:prSet custT="1"/>
      <dgm:spPr>
        <a:solidFill>
          <a:srgbClr val="CCFFCC"/>
        </a:solidFill>
      </dgm:spPr>
      <dgm:t>
        <a:bodyPr/>
        <a:lstStyle/>
        <a:p>
          <a:pPr rtl="0"/>
          <a:r>
            <a:rPr lang="ru-RU" sz="1600" b="1" kern="1200" cap="all" dirty="0" smtClean="0">
              <a:solidFill>
                <a:srgbClr val="0080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насыщенной материально-технической базы</a:t>
          </a:r>
          <a:endParaRPr lang="ru-RU" sz="1600" b="1" kern="1200" cap="all" dirty="0">
            <a:solidFill>
              <a:srgbClr val="0080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811F7FF8-AD06-47B1-AB1A-99BB1ADAFF7C}" type="parTrans" cxnId="{B5CA2098-D350-406F-ADCC-6EBE6C7B374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9F36C40-8F2F-497C-9F43-D0209CE2E90D}" type="sibTrans" cxnId="{B5CA2098-D350-406F-ADCC-6EBE6C7B374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C0D2445-C9FC-4C27-9959-05D44F3C42B2}">
      <dgm:prSet custT="1"/>
      <dgm:spPr>
        <a:solidFill>
          <a:srgbClr val="C4E8EE"/>
        </a:solidFill>
      </dgm:spPr>
      <dgm:t>
        <a:bodyPr/>
        <a:lstStyle/>
        <a:p>
          <a:pPr rtl="0"/>
          <a:r>
            <a:rPr lang="ru-RU" sz="1600" b="1" kern="1200" cap="all" dirty="0" smtClean="0">
              <a:solidFill>
                <a:srgbClr val="004A8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управленческой и педагогической команд</a:t>
          </a:r>
        </a:p>
      </dgm:t>
    </dgm:pt>
    <dgm:pt modelId="{8B2494FE-F921-40B7-A149-71451791F8F1}" type="sibTrans" cxnId="{E91B91E6-A3A3-479A-9C46-C75BCEA82502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B08DD3E-1FD6-4258-95D5-1AAFD69BC3E0}" type="parTrans" cxnId="{E91B91E6-A3A3-479A-9C46-C75BCEA82502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C8D807B-00AA-45C9-B1CE-E6C9F33EAA41}">
      <dgm:prSet custT="1"/>
      <dgm:spPr>
        <a:solidFill>
          <a:srgbClr val="A6DDE6"/>
        </a:solidFill>
      </dgm:spPr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    Управленческое сопровождение </a:t>
          </a:r>
          <a:endParaRPr lang="ru-RU" sz="20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725327BB-457F-4A15-A8C4-89E3CEC60DAD}" type="sibTrans" cxnId="{F7F0F268-F3CD-48CF-B82A-FDD77C1D552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2055B4E-4E18-4BD9-A74B-F85240DC81BD}" type="parTrans" cxnId="{F7F0F268-F3CD-48CF-B82A-FDD77C1D552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D2B5CC0-DAED-43BA-99E2-4A6969980660}" type="pres">
      <dgm:prSet presAssocID="{0D267EE3-A634-4C79-805A-695553DF07A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6B33A62-ED8E-4186-9981-5345A7FD4B76}" type="pres">
      <dgm:prSet presAssocID="{0D267EE3-A634-4C79-805A-695553DF07A8}" presName="Name1" presStyleCnt="0"/>
      <dgm:spPr/>
    </dgm:pt>
    <dgm:pt modelId="{A01A1130-14F1-4243-A6E8-02DE3458B74A}" type="pres">
      <dgm:prSet presAssocID="{0D267EE3-A634-4C79-805A-695553DF07A8}" presName="cycle" presStyleCnt="0"/>
      <dgm:spPr/>
    </dgm:pt>
    <dgm:pt modelId="{6236D98B-BB41-4FB3-BAD6-D1FD043FF94F}" type="pres">
      <dgm:prSet presAssocID="{0D267EE3-A634-4C79-805A-695553DF07A8}" presName="srcNode" presStyleLbl="node1" presStyleIdx="0" presStyleCnt="7"/>
      <dgm:spPr/>
    </dgm:pt>
    <dgm:pt modelId="{09F166C4-8B3B-44E7-8D30-FE25A417CC38}" type="pres">
      <dgm:prSet presAssocID="{0D267EE3-A634-4C79-805A-695553DF07A8}" presName="conn" presStyleLbl="parChTrans1D2" presStyleIdx="0" presStyleCnt="1"/>
      <dgm:spPr/>
      <dgm:t>
        <a:bodyPr/>
        <a:lstStyle/>
        <a:p>
          <a:endParaRPr lang="ru-RU"/>
        </a:p>
      </dgm:t>
    </dgm:pt>
    <dgm:pt modelId="{A31FF3C8-30ED-4B3B-9C8F-8724EC90E9E0}" type="pres">
      <dgm:prSet presAssocID="{0D267EE3-A634-4C79-805A-695553DF07A8}" presName="extraNode" presStyleLbl="node1" presStyleIdx="0" presStyleCnt="7"/>
      <dgm:spPr/>
    </dgm:pt>
    <dgm:pt modelId="{97DEFF80-6456-423E-99F8-86F89A328287}" type="pres">
      <dgm:prSet presAssocID="{0D267EE3-A634-4C79-805A-695553DF07A8}" presName="dstNode" presStyleLbl="node1" presStyleIdx="0" presStyleCnt="7"/>
      <dgm:spPr/>
    </dgm:pt>
    <dgm:pt modelId="{C8FB8211-C197-48A0-A60D-1E7905C73A7E}" type="pres">
      <dgm:prSet presAssocID="{977DD563-116B-43D8-91D4-2DD8B1075BBE}" presName="text_1" presStyleLbl="node1" presStyleIdx="0" presStyleCnt="7" custLinFactNeighborX="8769" custLinFactNeighborY="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3264E5-A3AB-4DB0-88C4-817659D19E03}" type="pres">
      <dgm:prSet presAssocID="{977DD563-116B-43D8-91D4-2DD8B1075BBE}" presName="accent_1" presStyleCnt="0"/>
      <dgm:spPr/>
    </dgm:pt>
    <dgm:pt modelId="{01976CD4-68E9-4EFE-B7E5-7367639CC4D7}" type="pres">
      <dgm:prSet presAssocID="{977DD563-116B-43D8-91D4-2DD8B1075BBE}" presName="accentRepeatNode" presStyleLbl="solidFgAcc1" presStyleIdx="0" presStyleCnt="7"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D768B258-C2D0-46C3-9730-0D37B99B9485}" type="pres">
      <dgm:prSet presAssocID="{05268DC9-5440-4E63-B8CA-EF82F7D3CA95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4EB290-DED9-495C-891D-A99E5D37CBD5}" type="pres">
      <dgm:prSet presAssocID="{05268DC9-5440-4E63-B8CA-EF82F7D3CA95}" presName="accent_2" presStyleCnt="0"/>
      <dgm:spPr/>
    </dgm:pt>
    <dgm:pt modelId="{FA952EC3-737C-4061-A624-A6D9474FA8CF}" type="pres">
      <dgm:prSet presAssocID="{05268DC9-5440-4E63-B8CA-EF82F7D3CA95}" presName="accentRepeatNode" presStyleLbl="solidFgAcc1" presStyleIdx="1" presStyleCnt="7"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642BA908-23D0-426D-8BA4-75C21C1AC937}" type="pres">
      <dgm:prSet presAssocID="{9CF2C912-1390-49E7-9F8A-7A8C572323B7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900876-E568-4A00-A2FA-E2006365C475}" type="pres">
      <dgm:prSet presAssocID="{9CF2C912-1390-49E7-9F8A-7A8C572323B7}" presName="accent_3" presStyleCnt="0"/>
      <dgm:spPr/>
    </dgm:pt>
    <dgm:pt modelId="{03A05D31-35BA-4FEB-9F48-2F64259CB6D1}" type="pres">
      <dgm:prSet presAssocID="{9CF2C912-1390-49E7-9F8A-7A8C572323B7}" presName="accentRepeatNode" presStyleLbl="solidFgAcc1" presStyleIdx="2" presStyleCnt="7"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431E2373-159E-4CDD-B081-43DD56659E26}" type="pres">
      <dgm:prSet presAssocID="{091275D2-8BC6-4BC9-B6C5-12F5A0613292}" presName="text_4" presStyleLbl="node1" presStyleIdx="3" presStyleCnt="7" custScaleY="1256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D3358B-083B-4673-B4DC-46D4306455A9}" type="pres">
      <dgm:prSet presAssocID="{091275D2-8BC6-4BC9-B6C5-12F5A0613292}" presName="accent_4" presStyleCnt="0"/>
      <dgm:spPr/>
    </dgm:pt>
    <dgm:pt modelId="{D0F9471E-174C-4851-948C-ACA64CBAB908}" type="pres">
      <dgm:prSet presAssocID="{091275D2-8BC6-4BC9-B6C5-12F5A0613292}" presName="accentRepeatNode" presStyleLbl="solidFgAcc1" presStyleIdx="3" presStyleCnt="7"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26115242-2C8B-4B70-9666-0D4AA94F76E2}" type="pres">
      <dgm:prSet presAssocID="{CB595589-5A48-411D-8F7F-1762F3C288C4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EDF4E4-CCEE-4923-92E7-B52F2A7BD1A2}" type="pres">
      <dgm:prSet presAssocID="{CB595589-5A48-411D-8F7F-1762F3C288C4}" presName="accent_5" presStyleCnt="0"/>
      <dgm:spPr/>
    </dgm:pt>
    <dgm:pt modelId="{D09D8E8B-E133-46A8-AD2F-7B2173FE7F4B}" type="pres">
      <dgm:prSet presAssocID="{CB595589-5A48-411D-8F7F-1762F3C288C4}" presName="accentRepeatNode" presStyleLbl="solidFgAcc1" presStyleIdx="4" presStyleCnt="7"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7DACFF94-B218-433F-B92F-4D5D9517A002}" type="pres">
      <dgm:prSet presAssocID="{CC8D807B-00AA-45C9-B1CE-E6C9F33EAA41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21747-6E2A-4D08-B539-B4995497934D}" type="pres">
      <dgm:prSet presAssocID="{CC8D807B-00AA-45C9-B1CE-E6C9F33EAA41}" presName="accent_6" presStyleCnt="0"/>
      <dgm:spPr/>
    </dgm:pt>
    <dgm:pt modelId="{71748121-AE53-47EB-9551-27E22A80FDB1}" type="pres">
      <dgm:prSet presAssocID="{CC8D807B-00AA-45C9-B1CE-E6C9F33EAA41}" presName="accentRepeatNode" presStyleLbl="solidFgAcc1" presStyleIdx="5" presStyleCnt="7"/>
      <dgm:spPr>
        <a:solidFill>
          <a:srgbClr val="4FA2D9"/>
        </a:solidFill>
      </dgm:spPr>
      <dgm:t>
        <a:bodyPr/>
        <a:lstStyle/>
        <a:p>
          <a:endParaRPr lang="ru-RU"/>
        </a:p>
      </dgm:t>
    </dgm:pt>
    <dgm:pt modelId="{39AD6006-7036-4A5C-89E6-CB13C9B4BD9B}" type="pres">
      <dgm:prSet presAssocID="{9C0D2445-C9FC-4C27-9959-05D44F3C42B2}" presName="text_7" presStyleLbl="node1" presStyleIdx="6" presStyleCnt="7" custLinFactNeighborX="978" custLinFactNeighborY="-27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684DF9-2594-4F98-B95A-B66571F87CEA}" type="pres">
      <dgm:prSet presAssocID="{9C0D2445-C9FC-4C27-9959-05D44F3C42B2}" presName="accent_7" presStyleCnt="0"/>
      <dgm:spPr/>
    </dgm:pt>
    <dgm:pt modelId="{42B32C24-9A94-4AAF-908B-9097F0442367}" type="pres">
      <dgm:prSet presAssocID="{9C0D2445-C9FC-4C27-9959-05D44F3C42B2}" presName="accentRepeatNode" presStyleLbl="solidFgAcc1" presStyleIdx="6" presStyleCnt="7"/>
      <dgm:spPr>
        <a:solidFill>
          <a:srgbClr val="4FA2D9"/>
        </a:solidFill>
      </dgm:spPr>
      <dgm:t>
        <a:bodyPr/>
        <a:lstStyle/>
        <a:p>
          <a:endParaRPr lang="ru-RU"/>
        </a:p>
      </dgm:t>
    </dgm:pt>
  </dgm:ptLst>
  <dgm:cxnLst>
    <dgm:cxn modelId="{39D39A08-3953-46C8-89CD-26C92EE4BA4C}" type="presOf" srcId="{6629CC38-4520-416D-8DC2-3B27F60C4906}" destId="{09F166C4-8B3B-44E7-8D30-FE25A417CC38}" srcOrd="0" destOrd="0" presId="urn:microsoft.com/office/officeart/2008/layout/VerticalCurvedList"/>
    <dgm:cxn modelId="{28FBD380-0B69-4E80-BB4F-FF6350118130}" type="presOf" srcId="{05268DC9-5440-4E63-B8CA-EF82F7D3CA95}" destId="{D768B258-C2D0-46C3-9730-0D37B99B9485}" srcOrd="0" destOrd="0" presId="urn:microsoft.com/office/officeart/2008/layout/VerticalCurvedList"/>
    <dgm:cxn modelId="{033585A9-E55E-412F-95D3-B5FDEB7D4119}" type="presOf" srcId="{9CF2C912-1390-49E7-9F8A-7A8C572323B7}" destId="{642BA908-23D0-426D-8BA4-75C21C1AC937}" srcOrd="0" destOrd="0" presId="urn:microsoft.com/office/officeart/2008/layout/VerticalCurvedList"/>
    <dgm:cxn modelId="{9CDDD0E4-7A1A-4881-9CAE-7ED461B404FD}" type="presOf" srcId="{977DD563-116B-43D8-91D4-2DD8B1075BBE}" destId="{C8FB8211-C197-48A0-A60D-1E7905C73A7E}" srcOrd="0" destOrd="0" presId="urn:microsoft.com/office/officeart/2008/layout/VerticalCurvedList"/>
    <dgm:cxn modelId="{B5CA2098-D350-406F-ADCC-6EBE6C7B374C}" srcId="{0D267EE3-A634-4C79-805A-695553DF07A8}" destId="{CB595589-5A48-411D-8F7F-1762F3C288C4}" srcOrd="4" destOrd="0" parTransId="{811F7FF8-AD06-47B1-AB1A-99BB1ADAFF7C}" sibTransId="{89F36C40-8F2F-497C-9F43-D0209CE2E90D}"/>
    <dgm:cxn modelId="{4529A8D8-F5FF-40FE-B7BB-69AA2BFDCF09}" type="presOf" srcId="{CC8D807B-00AA-45C9-B1CE-E6C9F33EAA41}" destId="{7DACFF94-B218-433F-B92F-4D5D9517A002}" srcOrd="0" destOrd="0" presId="urn:microsoft.com/office/officeart/2008/layout/VerticalCurvedList"/>
    <dgm:cxn modelId="{2FC56C1D-95E3-4543-BA11-D97C4FF997DF}" srcId="{0D267EE3-A634-4C79-805A-695553DF07A8}" destId="{977DD563-116B-43D8-91D4-2DD8B1075BBE}" srcOrd="0" destOrd="0" parTransId="{33808405-2C6F-4A9D-B48C-F60C1BBD41CA}" sibTransId="{6629CC38-4520-416D-8DC2-3B27F60C4906}"/>
    <dgm:cxn modelId="{73A8D6AB-DD65-4888-A545-FAC08869C13B}" type="presOf" srcId="{0D267EE3-A634-4C79-805A-695553DF07A8}" destId="{8D2B5CC0-DAED-43BA-99E2-4A6969980660}" srcOrd="0" destOrd="0" presId="urn:microsoft.com/office/officeart/2008/layout/VerticalCurvedList"/>
    <dgm:cxn modelId="{17154987-3225-4FCE-9B64-15C4B01387A4}" srcId="{0D267EE3-A634-4C79-805A-695553DF07A8}" destId="{091275D2-8BC6-4BC9-B6C5-12F5A0613292}" srcOrd="3" destOrd="0" parTransId="{C39ABB5F-5700-4460-B613-416111751A50}" sibTransId="{F940E26E-D575-46EB-B5D7-56B1512793B1}"/>
    <dgm:cxn modelId="{7C9A840E-C327-4FFD-8E5E-DFF4B9A38FAA}" srcId="{0D267EE3-A634-4C79-805A-695553DF07A8}" destId="{05268DC9-5440-4E63-B8CA-EF82F7D3CA95}" srcOrd="1" destOrd="0" parTransId="{E5A37041-E757-4705-B051-33A882605A5E}" sibTransId="{A80601B9-266B-48B5-80D2-BACF04B540F0}"/>
    <dgm:cxn modelId="{F7F0F268-F3CD-48CF-B82A-FDD77C1D5527}" srcId="{0D267EE3-A634-4C79-805A-695553DF07A8}" destId="{CC8D807B-00AA-45C9-B1CE-E6C9F33EAA41}" srcOrd="5" destOrd="0" parTransId="{32055B4E-4E18-4BD9-A74B-F85240DC81BD}" sibTransId="{725327BB-457F-4A15-A8C4-89E3CEC60DAD}"/>
    <dgm:cxn modelId="{7547BD6D-3B24-401B-963B-66EC2571037F}" type="presOf" srcId="{9C0D2445-C9FC-4C27-9959-05D44F3C42B2}" destId="{39AD6006-7036-4A5C-89E6-CB13C9B4BD9B}" srcOrd="0" destOrd="0" presId="urn:microsoft.com/office/officeart/2008/layout/VerticalCurvedList"/>
    <dgm:cxn modelId="{F3754F19-6504-469E-A0D5-DB62461EA62E}" type="presOf" srcId="{CB595589-5A48-411D-8F7F-1762F3C288C4}" destId="{26115242-2C8B-4B70-9666-0D4AA94F76E2}" srcOrd="0" destOrd="0" presId="urn:microsoft.com/office/officeart/2008/layout/VerticalCurvedList"/>
    <dgm:cxn modelId="{54404C51-7464-4873-9F0A-919B77E1074C}" type="presOf" srcId="{091275D2-8BC6-4BC9-B6C5-12F5A0613292}" destId="{431E2373-159E-4CDD-B081-43DD56659E26}" srcOrd="0" destOrd="0" presId="urn:microsoft.com/office/officeart/2008/layout/VerticalCurvedList"/>
    <dgm:cxn modelId="{581FFD55-1105-4392-8FDA-4CA35A2E392A}" srcId="{0D267EE3-A634-4C79-805A-695553DF07A8}" destId="{9CF2C912-1390-49E7-9F8A-7A8C572323B7}" srcOrd="2" destOrd="0" parTransId="{897E5CB8-25E7-430F-8111-F5CCE6F386AA}" sibTransId="{CF022E30-428D-4C62-95EA-C73B67641292}"/>
    <dgm:cxn modelId="{E91B91E6-A3A3-479A-9C46-C75BCEA82502}" srcId="{0D267EE3-A634-4C79-805A-695553DF07A8}" destId="{9C0D2445-C9FC-4C27-9959-05D44F3C42B2}" srcOrd="6" destOrd="0" parTransId="{BB08DD3E-1FD6-4258-95D5-1AAFD69BC3E0}" sibTransId="{8B2494FE-F921-40B7-A149-71451791F8F1}"/>
    <dgm:cxn modelId="{AF19AE3B-827D-4255-9511-06BD45D0C1CE}" type="presParOf" srcId="{8D2B5CC0-DAED-43BA-99E2-4A6969980660}" destId="{86B33A62-ED8E-4186-9981-5345A7FD4B76}" srcOrd="0" destOrd="0" presId="urn:microsoft.com/office/officeart/2008/layout/VerticalCurvedList"/>
    <dgm:cxn modelId="{D1147E71-2557-41D6-AAC8-6C40DEC0A148}" type="presParOf" srcId="{86B33A62-ED8E-4186-9981-5345A7FD4B76}" destId="{A01A1130-14F1-4243-A6E8-02DE3458B74A}" srcOrd="0" destOrd="0" presId="urn:microsoft.com/office/officeart/2008/layout/VerticalCurvedList"/>
    <dgm:cxn modelId="{A6628073-5D45-4F25-8D13-F46AD552AC11}" type="presParOf" srcId="{A01A1130-14F1-4243-A6E8-02DE3458B74A}" destId="{6236D98B-BB41-4FB3-BAD6-D1FD043FF94F}" srcOrd="0" destOrd="0" presId="urn:microsoft.com/office/officeart/2008/layout/VerticalCurvedList"/>
    <dgm:cxn modelId="{FB092148-1678-44A7-BEBA-872691E0E08A}" type="presParOf" srcId="{A01A1130-14F1-4243-A6E8-02DE3458B74A}" destId="{09F166C4-8B3B-44E7-8D30-FE25A417CC38}" srcOrd="1" destOrd="0" presId="urn:microsoft.com/office/officeart/2008/layout/VerticalCurvedList"/>
    <dgm:cxn modelId="{B38D9035-50FB-4E4C-9F48-860A3BAB1567}" type="presParOf" srcId="{A01A1130-14F1-4243-A6E8-02DE3458B74A}" destId="{A31FF3C8-30ED-4B3B-9C8F-8724EC90E9E0}" srcOrd="2" destOrd="0" presId="urn:microsoft.com/office/officeart/2008/layout/VerticalCurvedList"/>
    <dgm:cxn modelId="{C4C74A26-9EF0-4435-9FE2-19B2B5089659}" type="presParOf" srcId="{A01A1130-14F1-4243-A6E8-02DE3458B74A}" destId="{97DEFF80-6456-423E-99F8-86F89A328287}" srcOrd="3" destOrd="0" presId="urn:microsoft.com/office/officeart/2008/layout/VerticalCurvedList"/>
    <dgm:cxn modelId="{397953ED-FA77-40C5-B70B-D918DE1EE088}" type="presParOf" srcId="{86B33A62-ED8E-4186-9981-5345A7FD4B76}" destId="{C8FB8211-C197-48A0-A60D-1E7905C73A7E}" srcOrd="1" destOrd="0" presId="urn:microsoft.com/office/officeart/2008/layout/VerticalCurvedList"/>
    <dgm:cxn modelId="{5CD2AF77-24EB-4590-BF6D-E1E5EBB219E9}" type="presParOf" srcId="{86B33A62-ED8E-4186-9981-5345A7FD4B76}" destId="{E43264E5-A3AB-4DB0-88C4-817659D19E03}" srcOrd="2" destOrd="0" presId="urn:microsoft.com/office/officeart/2008/layout/VerticalCurvedList"/>
    <dgm:cxn modelId="{13188BFD-6C01-4614-BD75-50F3DBAACAA5}" type="presParOf" srcId="{E43264E5-A3AB-4DB0-88C4-817659D19E03}" destId="{01976CD4-68E9-4EFE-B7E5-7367639CC4D7}" srcOrd="0" destOrd="0" presId="urn:microsoft.com/office/officeart/2008/layout/VerticalCurvedList"/>
    <dgm:cxn modelId="{E096F0BF-E375-4665-B039-86EC70F507E0}" type="presParOf" srcId="{86B33A62-ED8E-4186-9981-5345A7FD4B76}" destId="{D768B258-C2D0-46C3-9730-0D37B99B9485}" srcOrd="3" destOrd="0" presId="urn:microsoft.com/office/officeart/2008/layout/VerticalCurvedList"/>
    <dgm:cxn modelId="{077CECED-4604-4D00-8EE1-161060AE3112}" type="presParOf" srcId="{86B33A62-ED8E-4186-9981-5345A7FD4B76}" destId="{6C4EB290-DED9-495C-891D-A99E5D37CBD5}" srcOrd="4" destOrd="0" presId="urn:microsoft.com/office/officeart/2008/layout/VerticalCurvedList"/>
    <dgm:cxn modelId="{4F1FDA7A-60E4-4511-8BC5-FFC98ACA5A24}" type="presParOf" srcId="{6C4EB290-DED9-495C-891D-A99E5D37CBD5}" destId="{FA952EC3-737C-4061-A624-A6D9474FA8CF}" srcOrd="0" destOrd="0" presId="urn:microsoft.com/office/officeart/2008/layout/VerticalCurvedList"/>
    <dgm:cxn modelId="{7A2DF67B-D35B-404A-AEB9-EA97070755F0}" type="presParOf" srcId="{86B33A62-ED8E-4186-9981-5345A7FD4B76}" destId="{642BA908-23D0-426D-8BA4-75C21C1AC937}" srcOrd="5" destOrd="0" presId="urn:microsoft.com/office/officeart/2008/layout/VerticalCurvedList"/>
    <dgm:cxn modelId="{FAC14AEF-EE3C-4432-8941-4A488C43A6CB}" type="presParOf" srcId="{86B33A62-ED8E-4186-9981-5345A7FD4B76}" destId="{79900876-E568-4A00-A2FA-E2006365C475}" srcOrd="6" destOrd="0" presId="urn:microsoft.com/office/officeart/2008/layout/VerticalCurvedList"/>
    <dgm:cxn modelId="{08811DDF-C8A9-4471-B8DB-4FCFA0E5F99B}" type="presParOf" srcId="{79900876-E568-4A00-A2FA-E2006365C475}" destId="{03A05D31-35BA-4FEB-9F48-2F64259CB6D1}" srcOrd="0" destOrd="0" presId="urn:microsoft.com/office/officeart/2008/layout/VerticalCurvedList"/>
    <dgm:cxn modelId="{304DB256-F7AF-416D-8869-E205764695FA}" type="presParOf" srcId="{86B33A62-ED8E-4186-9981-5345A7FD4B76}" destId="{431E2373-159E-4CDD-B081-43DD56659E26}" srcOrd="7" destOrd="0" presId="urn:microsoft.com/office/officeart/2008/layout/VerticalCurvedList"/>
    <dgm:cxn modelId="{0DB602FF-6F3B-43F6-AF7D-3C681A787348}" type="presParOf" srcId="{86B33A62-ED8E-4186-9981-5345A7FD4B76}" destId="{F3D3358B-083B-4673-B4DC-46D4306455A9}" srcOrd="8" destOrd="0" presId="urn:microsoft.com/office/officeart/2008/layout/VerticalCurvedList"/>
    <dgm:cxn modelId="{17D60CCB-F05D-4741-909A-FA752847A276}" type="presParOf" srcId="{F3D3358B-083B-4673-B4DC-46D4306455A9}" destId="{D0F9471E-174C-4851-948C-ACA64CBAB908}" srcOrd="0" destOrd="0" presId="urn:microsoft.com/office/officeart/2008/layout/VerticalCurvedList"/>
    <dgm:cxn modelId="{4593329E-D621-418E-B34E-F61049D94FA8}" type="presParOf" srcId="{86B33A62-ED8E-4186-9981-5345A7FD4B76}" destId="{26115242-2C8B-4B70-9666-0D4AA94F76E2}" srcOrd="9" destOrd="0" presId="urn:microsoft.com/office/officeart/2008/layout/VerticalCurvedList"/>
    <dgm:cxn modelId="{B7AAC6EF-372D-454D-A761-2BD84D9DACC4}" type="presParOf" srcId="{86B33A62-ED8E-4186-9981-5345A7FD4B76}" destId="{12EDF4E4-CCEE-4923-92E7-B52F2A7BD1A2}" srcOrd="10" destOrd="0" presId="urn:microsoft.com/office/officeart/2008/layout/VerticalCurvedList"/>
    <dgm:cxn modelId="{F95A480D-B15D-4D8D-9548-D9E9B6657D40}" type="presParOf" srcId="{12EDF4E4-CCEE-4923-92E7-B52F2A7BD1A2}" destId="{D09D8E8B-E133-46A8-AD2F-7B2173FE7F4B}" srcOrd="0" destOrd="0" presId="urn:microsoft.com/office/officeart/2008/layout/VerticalCurvedList"/>
    <dgm:cxn modelId="{D7BC7840-6541-4B1F-9C29-AA9C6E5A43CE}" type="presParOf" srcId="{86B33A62-ED8E-4186-9981-5345A7FD4B76}" destId="{7DACFF94-B218-433F-B92F-4D5D9517A002}" srcOrd="11" destOrd="0" presId="urn:microsoft.com/office/officeart/2008/layout/VerticalCurvedList"/>
    <dgm:cxn modelId="{E845B63A-934F-4160-A30D-FB20C52668D5}" type="presParOf" srcId="{86B33A62-ED8E-4186-9981-5345A7FD4B76}" destId="{13F21747-6E2A-4D08-B539-B4995497934D}" srcOrd="12" destOrd="0" presId="urn:microsoft.com/office/officeart/2008/layout/VerticalCurvedList"/>
    <dgm:cxn modelId="{B0D8F7B7-0958-416E-B91A-DA8DB3BB9046}" type="presParOf" srcId="{13F21747-6E2A-4D08-B539-B4995497934D}" destId="{71748121-AE53-47EB-9551-27E22A80FDB1}" srcOrd="0" destOrd="0" presId="urn:microsoft.com/office/officeart/2008/layout/VerticalCurvedList"/>
    <dgm:cxn modelId="{F68F436E-4F7F-48BC-AA7B-7744BADDF7DF}" type="presParOf" srcId="{86B33A62-ED8E-4186-9981-5345A7FD4B76}" destId="{39AD6006-7036-4A5C-89E6-CB13C9B4BD9B}" srcOrd="13" destOrd="0" presId="urn:microsoft.com/office/officeart/2008/layout/VerticalCurvedList"/>
    <dgm:cxn modelId="{379228CB-7D60-4E6A-AEA3-C31370030D3C}" type="presParOf" srcId="{86B33A62-ED8E-4186-9981-5345A7FD4B76}" destId="{4C684DF9-2594-4F98-B95A-B66571F87CEA}" srcOrd="14" destOrd="0" presId="urn:microsoft.com/office/officeart/2008/layout/VerticalCurvedList"/>
    <dgm:cxn modelId="{CC6D750C-4E8B-4157-9CC8-A764DC8A7C4F}" type="presParOf" srcId="{4C684DF9-2594-4F98-B95A-B66571F87CEA}" destId="{42B32C24-9A94-4AAF-908B-9097F04423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7574B3-DD99-4C3F-9D38-F6E9C10FAA4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8A6146-4728-4AA8-88E7-E334AA89E893}">
      <dgm:prSet phldrT="[Текст]" custT="1"/>
      <dgm:spPr>
        <a:solidFill>
          <a:srgbClr val="8CE81F"/>
        </a:solidFill>
      </dgm:spPr>
      <dgm:t>
        <a:bodyPr/>
        <a:lstStyle/>
        <a:p>
          <a:r>
            <a:rPr lang="ru-RU" sz="1800" b="1" kern="1200" cap="all" dirty="0" smtClean="0">
              <a:solidFill>
                <a:srgbClr val="00642D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Продукты</a:t>
          </a:r>
          <a:endParaRPr lang="ru-RU" sz="1800" b="1" kern="1200" cap="all" dirty="0">
            <a:solidFill>
              <a:srgbClr val="00642D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D59FD62F-D5A5-4751-8595-2A23F13706DB}" type="parTrans" cxnId="{036CBD88-3252-4F67-98D1-AA6E9E2373C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0CEA582-1FBC-4D93-BBCA-F2C97FEBF177}" type="sibTrans" cxnId="{036CBD88-3252-4F67-98D1-AA6E9E2373C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459FDAE-26D9-4B8C-8BCF-886ED6DF1D64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Локальные акты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86EE78CA-66FB-431B-AFAF-87839D13A17B}" type="parTrans" cxnId="{78FD320E-7CF8-45FF-955F-338F47ACE74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D8F270D1-B9FF-4F67-B3BB-B59499B176AF}" type="sibTrans" cxnId="{78FD320E-7CF8-45FF-955F-338F47ACE74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2B9D8F19-9527-4C19-8264-AC4BAE0A672A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Документы, регламентирующие организацию образовательной деятельности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4B01FB08-417A-4EBD-A85D-C46192CEAA5E}" type="parTrans" cxnId="{B32F339F-D7A8-4E4E-8EC5-AB55FF70BCE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FC80A02-B938-42A3-97F6-89AE2435A505}" type="sibTrans" cxnId="{B32F339F-D7A8-4E4E-8EC5-AB55FF70BCE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FB258A4-D5FE-4FAE-BFDF-3D6502080068}">
      <dgm:prSet phldrT="[Текст]" custT="1"/>
      <dgm:spPr>
        <a:solidFill>
          <a:srgbClr val="8CE81F"/>
        </a:solidFill>
      </dgm:spPr>
      <dgm:t>
        <a:bodyPr/>
        <a:lstStyle/>
        <a:p>
          <a:r>
            <a:rPr lang="ru-RU" sz="1800" b="1" kern="1200" cap="all" dirty="0" smtClean="0">
              <a:solidFill>
                <a:srgbClr val="00642D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Эффекты</a:t>
          </a:r>
          <a:endParaRPr lang="ru-RU" sz="1800" b="1" kern="1200" cap="all" dirty="0">
            <a:solidFill>
              <a:srgbClr val="00642D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24B4E69D-1DE0-4B3D-A785-B588B86E3A95}" type="parTrans" cxnId="{F7D15D7A-749A-40AE-9DAF-1D7B17FF2660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8AFDCF5-0AD5-48A5-AEE2-719B31C069D2}" type="sibTrans" cxnId="{F7D15D7A-749A-40AE-9DAF-1D7B17FF2660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25CB36B8-3DBF-4990-AB24-0DEDE4E841BC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Творческие дети, владеющие потенциалом самоопределения 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3F13C149-E279-4650-8A32-E310F606C65A}" type="parTrans" cxnId="{583D5D53-3477-496C-93DB-CF3F61F44AB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B17752F-CC01-41DC-9AD5-768C82C2ADE1}" type="sibTrans" cxnId="{583D5D53-3477-496C-93DB-CF3F61F44AB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23EA914F-C76C-4511-9B96-DE9B54824DCC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Развитие личностного потенциала всех участников образовательных отношений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3A49CC6D-A296-4739-85C4-8FAB2D5A89F5}" type="parTrans" cxnId="{3E722896-C886-4B3F-BAED-A5CC9ACCD00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FB41250-7444-488E-AC42-DDF9F92F6032}" type="sibTrans" cxnId="{3E722896-C886-4B3F-BAED-A5CC9ACCD00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2398989-ACB2-4C4D-91C9-21F542F47B98}">
      <dgm:prSet custT="1"/>
      <dgm:spPr>
        <a:solidFill>
          <a:srgbClr val="8CE81F"/>
        </a:solidFill>
      </dgm:spPr>
      <dgm:t>
        <a:bodyPr/>
        <a:lstStyle/>
        <a:p>
          <a:r>
            <a:rPr lang="ru-RU" sz="1800" b="1" kern="1200" cap="all" dirty="0" smtClean="0">
              <a:solidFill>
                <a:srgbClr val="00642D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Методы, технологии, организация работы</a:t>
          </a:r>
          <a:endParaRPr lang="ru-RU" sz="1800" b="1" kern="1200" cap="all" dirty="0">
            <a:solidFill>
              <a:srgbClr val="00642D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A8EA8BC9-F658-452E-9177-F1224F42E00B}" type="parTrans" cxnId="{D6688E34-C36C-4129-8108-ED5D260B121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A04518C-9B10-4B43-A0D0-5D8CA3A7D2C9}" type="sibTrans" cxnId="{D6688E34-C36C-4129-8108-ED5D260B121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65BD367-286E-4E76-BA13-194E4682B77D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Высокопрофессиональные и мотивированные педагоги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3B6A38A2-3E44-4E51-9697-880F5DC3B9E2}" type="parTrans" cxnId="{6C5BFB14-FF69-42F5-B422-C64E1229B0C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2F981AF-275E-41D0-9A79-5550462CAFB7}" type="sibTrans" cxnId="{6C5BFB14-FF69-42F5-B422-C64E1229B0C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DEE358EB-41DC-4D54-A8F7-6D02A2F38037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Диагностика среды детского сада по 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методике В.А. </a:t>
          </a:r>
          <a:r>
            <a:rPr lang="ru-RU" sz="1300" b="1" kern="1200" cap="all" dirty="0" err="1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Ясвина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17FDFEBC-07EF-424C-8A02-0F6F22CA7A39}" type="parTrans" cxnId="{09ECC8E6-74FA-4BA8-BBDB-66AF9AF3E7F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E03C230-7588-47D3-BF12-37912D8372A3}" type="sibTrans" cxnId="{09ECC8E6-74FA-4BA8-BBDB-66AF9AF3E7F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7CE7AC9-3E5E-40AA-B304-9175BFB73090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Карты анализа деятельности детей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6069271B-1335-4020-A06E-730A0B3B50F4}" type="parTrans" cxnId="{FA152D7F-4817-4311-B424-DC2A8BD467F2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4090D9C-AB33-4F8F-8FA8-562C74300319}" type="sibTrans" cxnId="{FA152D7F-4817-4311-B424-DC2A8BD467F2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6AB4A5A9-4FD7-47A3-94D6-566084E8A88D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Опросники и карты наблюдений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E8BB39C9-215B-42F0-A0DB-8458C02A6003}" type="parTrans" cxnId="{1B867BAD-AE7E-432D-A334-E994DD54C784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E06275F-BFB2-4C7C-BCA8-B4F9A3ADE9BC}" type="sibTrans" cxnId="{1B867BAD-AE7E-432D-A334-E994DD54C784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F56DEEB-6D7C-4EA3-B164-EE588574D31E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Педагогическая лаборатория «</a:t>
          </a:r>
          <a:r>
            <a:rPr lang="en-US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PRO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движения педагогов»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BDCE94C6-4D68-44D3-9655-69C5D49B0DCF}" type="parTrans" cxnId="{AA6668DD-3568-4A9B-AFFC-F5E67D24E43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C111615-7A44-4878-8874-91E052ABFB7B}" type="sibTrans" cxnId="{AA6668DD-3568-4A9B-AFFC-F5E67D24E43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59A200B-3B3D-46C6-909B-A502D231E387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Соглашения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EF959CD6-8894-4B27-8414-2EC82B4C738B}" type="parTrans" cxnId="{67FFB27A-2358-43C8-939E-D618711CE82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D1AD9BB8-CBAE-43B5-91A0-C45130692A18}" type="sibTrans" cxnId="{67FFB27A-2358-43C8-939E-D618711CE82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DE2E25C-75FA-4D09-A90F-F9DAFC076440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Карты педагогического мастерства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5513C9C2-3357-4791-94F1-19C3401E83BC}" type="parTrans" cxnId="{004CA6E3-DBE5-4720-97E3-32995C26216F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6C27FD4-8322-41B6-B8DE-9BE004C7E0AD}" type="sibTrans" cxnId="{004CA6E3-DBE5-4720-97E3-32995C26216F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4DD0D4D-CBA1-47B5-AEC3-80F094849F37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Банк методических материалов по 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СЭР, педагогических  и детско-взрослых проектов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A8BB22C4-631E-4568-B3F8-05CC249767D8}" type="parTrans" cxnId="{E98645EC-3A7C-4F99-9549-A8BCFB8DDCA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3CC802D-B64C-4C8E-BEA2-70D1707158EA}" type="sibTrans" cxnId="{E98645EC-3A7C-4F99-9549-A8BCFB8DDCA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F39D635-2963-43D2-B5E9-034FDDB326D7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Раздел на сайте ОО, отражающий деятельность по созданию ЛРОС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E6A51F69-E11D-48C1-8D35-5B80B27F8C9E}" type="parTrans" cxnId="{07D0AE2B-8065-4F4F-9669-6FCF816B934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D24A07B8-9F78-44F0-885A-268E1D03C825}" type="sibTrans" cxnId="{07D0AE2B-8065-4F4F-9669-6FCF816B934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850B1D7-44EF-4440-82BC-B570A9925002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Сетевое взаимодействие профессиональных образовательных сообществ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B165F9B0-E278-4796-9E72-4168E5A038A2}" type="parTrans" cxnId="{A2F18CC3-32B9-47D5-9E1D-56AEEBC29CD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82DDFA1-0150-4490-92FA-CABBF5380B53}" type="sibTrans" cxnId="{A2F18CC3-32B9-47D5-9E1D-56AEEBC29CD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D7870D84-F662-4520-B62D-FEC11CEE8638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Удовлетворённость качеством дошкольного образования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5B379948-953A-4FC5-B55B-CBFAFC95BED7}" type="parTrans" cxnId="{5FBE601B-7D51-4060-A158-D225B15A57E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2A3176B-C23F-4BFC-97F4-4F6F37D8D6D4}" type="sibTrans" cxnId="{5FBE601B-7D51-4060-A158-D225B15A57E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AC6F73A-7A8F-4344-9CF5-3F2F79F7DD06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Повышение имиджа и конкурентоспособности ОО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761B4005-1516-4324-8B36-4BCF38A5E683}" type="parTrans" cxnId="{967D4A35-1F20-42D4-8D1A-F026C1B2988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65D186E-240C-4492-AEB8-FDD468875E65}" type="sibTrans" cxnId="{967D4A35-1F20-42D4-8D1A-F026C1B2988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D7C44351-99DC-4F5E-A905-5C51EA8FFB62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Диагностика социального развития детей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7940A17C-215A-48EF-986D-442A73B15762}" type="parTrans" cxnId="{66BB9368-C660-407B-A9B1-014D0CB109E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5021FCA-A128-4852-A5EE-E34E594CDA82}" type="sibTrans" cxnId="{66BB9368-C660-407B-A9B1-014D0CB109E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903F7B2-C02B-4F02-94F7-8C49BE541384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УМК «Социально-эмоциональное развитие дошкольников»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4C211764-EB1E-4918-9CB7-8ABA791AF0B0}" type="parTrans" cxnId="{A377126F-DAAC-46B0-85ED-DDD999CCD5C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91AEA3C-3DEA-4926-AC06-EDF62D6FD0B1}" type="sibTrans" cxnId="{A377126F-DAAC-46B0-85ED-DDD999CCD5C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62E8587-C747-482D-8B04-AB49ADE758CD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Технологии эффективной социализации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30E05365-4F38-4951-8306-2B63C115C300}" type="parTrans" cxnId="{1036E8D7-7866-4B36-B258-4FFE45861BE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0BCFBB7-E8D8-46E7-BDAA-934C66C10CC3}" type="sibTrans" cxnId="{1036E8D7-7866-4B36-B258-4FFE45861BE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B55F274-D703-4BE5-807A-8B97B11C7C3A}" type="pres">
      <dgm:prSet presAssocID="{707574B3-DD99-4C3F-9D38-F6E9C10FAA4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EA1F46-2C9A-4CB7-85EA-2D67D757C290}" type="pres">
      <dgm:prSet presAssocID="{C08A6146-4728-4AA8-88E7-E334AA89E893}" presName="parentLin" presStyleCnt="0"/>
      <dgm:spPr/>
    </dgm:pt>
    <dgm:pt modelId="{311ABED4-8D91-4B36-B4F8-A403DE5E5017}" type="pres">
      <dgm:prSet presAssocID="{C08A6146-4728-4AA8-88E7-E334AA89E89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2672C75-EBE0-4EC1-82C8-5B5DCB941A0E}" type="pres">
      <dgm:prSet presAssocID="{C08A6146-4728-4AA8-88E7-E334AA89E893}" presName="parentText" presStyleLbl="node1" presStyleIdx="0" presStyleCnt="3" custScaleY="1617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74D32-64B5-4D6C-9933-6F5A7AFD32CB}" type="pres">
      <dgm:prSet presAssocID="{C08A6146-4728-4AA8-88E7-E334AA89E893}" presName="negativeSpace" presStyleCnt="0"/>
      <dgm:spPr/>
    </dgm:pt>
    <dgm:pt modelId="{650D6799-0ACA-4FC4-863C-EA846849CA0A}" type="pres">
      <dgm:prSet presAssocID="{C08A6146-4728-4AA8-88E7-E334AA89E893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AB3D60-6985-4F79-938B-9A8B56B3B9BC}" type="pres">
      <dgm:prSet presAssocID="{30CEA582-1FBC-4D93-BBCA-F2C97FEBF177}" presName="spaceBetweenRectangles" presStyleCnt="0"/>
      <dgm:spPr/>
    </dgm:pt>
    <dgm:pt modelId="{DA28701D-BF1C-4C9B-B6FF-949574B9C361}" type="pres">
      <dgm:prSet presAssocID="{9FB258A4-D5FE-4FAE-BFDF-3D6502080068}" presName="parentLin" presStyleCnt="0"/>
      <dgm:spPr/>
    </dgm:pt>
    <dgm:pt modelId="{997AC47F-651D-49FD-A4B8-D5CFF7FF3C8E}" type="pres">
      <dgm:prSet presAssocID="{9FB258A4-D5FE-4FAE-BFDF-3D650208006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5DAB391-5DA2-40F5-96AC-04E24F37A2E8}" type="pres">
      <dgm:prSet presAssocID="{9FB258A4-D5FE-4FAE-BFDF-3D6502080068}" presName="parentText" presStyleLbl="node1" presStyleIdx="1" presStyleCnt="3" custScaleY="1766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73948-4D01-42B1-BC6E-08DAF627101D}" type="pres">
      <dgm:prSet presAssocID="{9FB258A4-D5FE-4FAE-BFDF-3D6502080068}" presName="negativeSpace" presStyleCnt="0"/>
      <dgm:spPr/>
    </dgm:pt>
    <dgm:pt modelId="{FD785EBE-CD0B-441D-A4B9-CDB7349B7939}" type="pres">
      <dgm:prSet presAssocID="{9FB258A4-D5FE-4FAE-BFDF-3D6502080068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1AA823-9491-43C1-8231-02970D6A46AB}" type="pres">
      <dgm:prSet presAssocID="{F8AFDCF5-0AD5-48A5-AEE2-719B31C069D2}" presName="spaceBetweenRectangles" presStyleCnt="0"/>
      <dgm:spPr/>
    </dgm:pt>
    <dgm:pt modelId="{4942C8DC-D9BD-40DC-B604-F8F6B4C600FB}" type="pres">
      <dgm:prSet presAssocID="{32398989-ACB2-4C4D-91C9-21F542F47B98}" presName="parentLin" presStyleCnt="0"/>
      <dgm:spPr/>
    </dgm:pt>
    <dgm:pt modelId="{E9518A93-D7CA-44BF-8F3A-87832F80B5D4}" type="pres">
      <dgm:prSet presAssocID="{32398989-ACB2-4C4D-91C9-21F542F47B9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959D158-6C93-4F45-AEDB-BD97196C73BD}" type="pres">
      <dgm:prSet presAssocID="{32398989-ACB2-4C4D-91C9-21F542F47B98}" presName="parentText" presStyleLbl="node1" presStyleIdx="2" presStyleCnt="3" custScaleY="1641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B469A-2AAE-4524-A698-F654F26F8C80}" type="pres">
      <dgm:prSet presAssocID="{32398989-ACB2-4C4D-91C9-21F542F47B98}" presName="negativeSpace" presStyleCnt="0"/>
      <dgm:spPr/>
    </dgm:pt>
    <dgm:pt modelId="{26A992E3-FFA5-42B1-A673-9AD8A91D9F60}" type="pres">
      <dgm:prSet presAssocID="{32398989-ACB2-4C4D-91C9-21F542F47B9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F18CC3-32B9-47D5-9E1D-56AEEBC29CD1}" srcId="{9FB258A4-D5FE-4FAE-BFDF-3D6502080068}" destId="{F850B1D7-44EF-4440-82BC-B570A9925002}" srcOrd="3" destOrd="0" parTransId="{B165F9B0-E278-4796-9E72-4168E5A038A2}" sibTransId="{F82DDFA1-0150-4490-92FA-CABBF5380B53}"/>
    <dgm:cxn modelId="{6AB5E3EF-9C0F-4FD6-BD0D-7061F7D82A51}" type="presOf" srcId="{32398989-ACB2-4C4D-91C9-21F542F47B98}" destId="{A959D158-6C93-4F45-AEDB-BD97196C73BD}" srcOrd="1" destOrd="0" presId="urn:microsoft.com/office/officeart/2005/8/layout/list1"/>
    <dgm:cxn modelId="{E98645EC-3A7C-4F99-9549-A8BCFB8DDCAC}" srcId="{C08A6146-4728-4AA8-88E7-E334AA89E893}" destId="{84DD0D4D-CBA1-47B5-AEC3-80F094849F37}" srcOrd="5" destOrd="0" parTransId="{A8BB22C4-631E-4568-B3F8-05CC249767D8}" sibTransId="{83CC802D-B64C-4C8E-BEA2-70D1707158EA}"/>
    <dgm:cxn modelId="{1A813F13-0C41-4272-B38B-86F6D3DB7DCE}" type="presOf" srcId="{C08A6146-4728-4AA8-88E7-E334AA89E893}" destId="{311ABED4-8D91-4B36-B4F8-A403DE5E5017}" srcOrd="0" destOrd="0" presId="urn:microsoft.com/office/officeart/2005/8/layout/list1"/>
    <dgm:cxn modelId="{5FBE601B-7D51-4060-A158-D225B15A57EE}" srcId="{9FB258A4-D5FE-4FAE-BFDF-3D6502080068}" destId="{D7870D84-F662-4520-B62D-FEC11CEE8638}" srcOrd="4" destOrd="0" parTransId="{5B379948-953A-4FC5-B55B-CBFAFC95BED7}" sibTransId="{B2A3176B-C23F-4BFC-97F4-4F6F37D8D6D4}"/>
    <dgm:cxn modelId="{FA152D7F-4817-4311-B424-DC2A8BD467F2}" srcId="{32398989-ACB2-4C4D-91C9-21F542F47B98}" destId="{77CE7AC9-3E5E-40AA-B304-9175BFB73090}" srcOrd="2" destOrd="0" parTransId="{6069271B-1335-4020-A06E-730A0B3B50F4}" sibTransId="{94090D9C-AB33-4F8F-8FA8-562C74300319}"/>
    <dgm:cxn modelId="{86D15AA8-4BC9-4158-8159-A5A1AC9AF473}" type="presOf" srcId="{DEE358EB-41DC-4D54-A8F7-6D02A2F38037}" destId="{26A992E3-FFA5-42B1-A673-9AD8A91D9F60}" srcOrd="0" destOrd="0" presId="urn:microsoft.com/office/officeart/2005/8/layout/list1"/>
    <dgm:cxn modelId="{78FD320E-7CF8-45FF-955F-338F47ACE749}" srcId="{C08A6146-4728-4AA8-88E7-E334AA89E893}" destId="{C459FDAE-26D9-4B8C-8BCF-886ED6DF1D64}" srcOrd="0" destOrd="0" parTransId="{86EE78CA-66FB-431B-AFAF-87839D13A17B}" sibTransId="{D8F270D1-B9FF-4F67-B3BB-B59499B176AF}"/>
    <dgm:cxn modelId="{B6186A5E-1359-45FC-B836-B518F75577BE}" type="presOf" srcId="{462E8587-C747-482D-8B04-AB49ADE758CD}" destId="{26A992E3-FFA5-42B1-A673-9AD8A91D9F60}" srcOrd="0" destOrd="5" presId="urn:microsoft.com/office/officeart/2005/8/layout/list1"/>
    <dgm:cxn modelId="{75145F5C-26A5-4D46-B0A4-12145E88CC9A}" type="presOf" srcId="{9FB258A4-D5FE-4FAE-BFDF-3D6502080068}" destId="{05DAB391-5DA2-40F5-96AC-04E24F37A2E8}" srcOrd="1" destOrd="0" presId="urn:microsoft.com/office/officeart/2005/8/layout/list1"/>
    <dgm:cxn modelId="{AA6668DD-3568-4A9B-AFFC-F5E67D24E43D}" srcId="{C08A6146-4728-4AA8-88E7-E334AA89E893}" destId="{4F56DEEB-6D7C-4EA3-B164-EE588574D31E}" srcOrd="2" destOrd="0" parTransId="{BDCE94C6-4D68-44D3-9655-69C5D49B0DCF}" sibTransId="{5C111615-7A44-4878-8874-91E052ABFB7B}"/>
    <dgm:cxn modelId="{F0F9EB64-EBC2-43D2-95D3-FE0CEED3591B}" type="presOf" srcId="{2B9D8F19-9527-4C19-8264-AC4BAE0A672A}" destId="{650D6799-0ACA-4FC4-863C-EA846849CA0A}" srcOrd="0" destOrd="1" presId="urn:microsoft.com/office/officeart/2005/8/layout/list1"/>
    <dgm:cxn modelId="{B32F339F-D7A8-4E4E-8EC5-AB55FF70BCE7}" srcId="{C08A6146-4728-4AA8-88E7-E334AA89E893}" destId="{2B9D8F19-9527-4C19-8264-AC4BAE0A672A}" srcOrd="1" destOrd="0" parTransId="{4B01FB08-417A-4EBD-A85D-C46192CEAA5E}" sibTransId="{BFC80A02-B938-42A3-97F6-89AE2435A505}"/>
    <dgm:cxn modelId="{6C5BFB14-FF69-42F5-B422-C64E1229B0CC}" srcId="{9FB258A4-D5FE-4FAE-BFDF-3D6502080068}" destId="{165BD367-286E-4E76-BA13-194E4682B77D}" srcOrd="1" destOrd="0" parTransId="{3B6A38A2-3E44-4E51-9697-880F5DC3B9E2}" sibTransId="{A2F981AF-275E-41D0-9A79-5550462CAFB7}"/>
    <dgm:cxn modelId="{967D4A35-1F20-42D4-8D1A-F026C1B2988B}" srcId="{9FB258A4-D5FE-4FAE-BFDF-3D6502080068}" destId="{4AC6F73A-7A8F-4344-9CF5-3F2F79F7DD06}" srcOrd="5" destOrd="0" parTransId="{761B4005-1516-4324-8B36-4BCF38A5E683}" sibTransId="{B65D186E-240C-4492-AEB8-FDD468875E65}"/>
    <dgm:cxn modelId="{4016B0FE-8941-486E-9B97-A6A4F390D7C9}" type="presOf" srcId="{6AB4A5A9-4FD7-47A3-94D6-566084E8A88D}" destId="{26A992E3-FFA5-42B1-A673-9AD8A91D9F60}" srcOrd="0" destOrd="1" presId="urn:microsoft.com/office/officeart/2005/8/layout/list1"/>
    <dgm:cxn modelId="{036CBD88-3252-4F67-98D1-AA6E9E2373CD}" srcId="{707574B3-DD99-4C3F-9D38-F6E9C10FAA44}" destId="{C08A6146-4728-4AA8-88E7-E334AA89E893}" srcOrd="0" destOrd="0" parTransId="{D59FD62F-D5A5-4751-8595-2A23F13706DB}" sibTransId="{30CEA582-1FBC-4D93-BBCA-F2C97FEBF177}"/>
    <dgm:cxn modelId="{C2675F03-595B-40DD-B9FF-6149E7B93646}" type="presOf" srcId="{E59A200B-3B3D-46C6-909B-A502D231E387}" destId="{650D6799-0ACA-4FC4-863C-EA846849CA0A}" srcOrd="0" destOrd="3" presId="urn:microsoft.com/office/officeart/2005/8/layout/list1"/>
    <dgm:cxn modelId="{50FAB9AE-A316-44AB-9E51-FE5D15490000}" type="presOf" srcId="{C459FDAE-26D9-4B8C-8BCF-886ED6DF1D64}" destId="{650D6799-0ACA-4FC4-863C-EA846849CA0A}" srcOrd="0" destOrd="0" presId="urn:microsoft.com/office/officeart/2005/8/layout/list1"/>
    <dgm:cxn modelId="{9673BE43-0BC9-4E1D-A910-2977BA82D5F2}" type="presOf" srcId="{84DD0D4D-CBA1-47B5-AEC3-80F094849F37}" destId="{650D6799-0ACA-4FC4-863C-EA846849CA0A}" srcOrd="0" destOrd="5" presId="urn:microsoft.com/office/officeart/2005/8/layout/list1"/>
    <dgm:cxn modelId="{F08DD0AD-43B8-4798-956F-3D026454AD93}" type="presOf" srcId="{CDE2E25C-75FA-4D09-A90F-F9DAFC076440}" destId="{650D6799-0ACA-4FC4-863C-EA846849CA0A}" srcOrd="0" destOrd="4" presId="urn:microsoft.com/office/officeart/2005/8/layout/list1"/>
    <dgm:cxn modelId="{67FFB27A-2358-43C8-939E-D618711CE827}" srcId="{C08A6146-4728-4AA8-88E7-E334AA89E893}" destId="{E59A200B-3B3D-46C6-909B-A502D231E387}" srcOrd="3" destOrd="0" parTransId="{EF959CD6-8894-4B27-8414-2EC82B4C738B}" sibTransId="{D1AD9BB8-CBAE-43B5-91A0-C45130692A18}"/>
    <dgm:cxn modelId="{973EA642-3BEB-487D-B888-B4E2E03645F5}" type="presOf" srcId="{F850B1D7-44EF-4440-82BC-B570A9925002}" destId="{FD785EBE-CD0B-441D-A4B9-CDB7349B7939}" srcOrd="0" destOrd="3" presId="urn:microsoft.com/office/officeart/2005/8/layout/list1"/>
    <dgm:cxn modelId="{2C189E39-0272-40CC-9FCB-A38174ADAB02}" type="presOf" srcId="{4AC6F73A-7A8F-4344-9CF5-3F2F79F7DD06}" destId="{FD785EBE-CD0B-441D-A4B9-CDB7349B7939}" srcOrd="0" destOrd="5" presId="urn:microsoft.com/office/officeart/2005/8/layout/list1"/>
    <dgm:cxn modelId="{9BC2B6F2-24A7-4A3F-A922-55B7533D111B}" type="presOf" srcId="{9F39D635-2963-43D2-B5E9-034FDDB326D7}" destId="{650D6799-0ACA-4FC4-863C-EA846849CA0A}" srcOrd="0" destOrd="6" presId="urn:microsoft.com/office/officeart/2005/8/layout/list1"/>
    <dgm:cxn modelId="{08CCB07B-BE7B-4F35-A085-C6874AA6C37D}" type="presOf" srcId="{C08A6146-4728-4AA8-88E7-E334AA89E893}" destId="{C2672C75-EBE0-4EC1-82C8-5B5DCB941A0E}" srcOrd="1" destOrd="0" presId="urn:microsoft.com/office/officeart/2005/8/layout/list1"/>
    <dgm:cxn modelId="{07D0AE2B-8065-4F4F-9669-6FCF816B934B}" srcId="{C08A6146-4728-4AA8-88E7-E334AA89E893}" destId="{9F39D635-2963-43D2-B5E9-034FDDB326D7}" srcOrd="6" destOrd="0" parTransId="{E6A51F69-E11D-48C1-8D35-5B80B27F8C9E}" sibTransId="{D24A07B8-9F78-44F0-885A-268E1D03C825}"/>
    <dgm:cxn modelId="{1F9B1543-7950-4442-90A8-96CC828D59C1}" type="presOf" srcId="{4F56DEEB-6D7C-4EA3-B164-EE588574D31E}" destId="{650D6799-0ACA-4FC4-863C-EA846849CA0A}" srcOrd="0" destOrd="2" presId="urn:microsoft.com/office/officeart/2005/8/layout/list1"/>
    <dgm:cxn modelId="{1D8A3EB1-81B0-44B6-8005-868F177FA2E0}" type="presOf" srcId="{23EA914F-C76C-4511-9B96-DE9B54824DCC}" destId="{FD785EBE-CD0B-441D-A4B9-CDB7349B7939}" srcOrd="0" destOrd="2" presId="urn:microsoft.com/office/officeart/2005/8/layout/list1"/>
    <dgm:cxn modelId="{51F32BE0-A452-4B24-8E69-75F4067D2173}" type="presOf" srcId="{B903F7B2-C02B-4F02-94F7-8C49BE541384}" destId="{26A992E3-FFA5-42B1-A673-9AD8A91D9F60}" srcOrd="0" destOrd="4" presId="urn:microsoft.com/office/officeart/2005/8/layout/list1"/>
    <dgm:cxn modelId="{F7D15D7A-749A-40AE-9DAF-1D7B17FF2660}" srcId="{707574B3-DD99-4C3F-9D38-F6E9C10FAA44}" destId="{9FB258A4-D5FE-4FAE-BFDF-3D6502080068}" srcOrd="1" destOrd="0" parTransId="{24B4E69D-1DE0-4B3D-A785-B588B86E3A95}" sibTransId="{F8AFDCF5-0AD5-48A5-AEE2-719B31C069D2}"/>
    <dgm:cxn modelId="{1B867BAD-AE7E-432D-A334-E994DD54C784}" srcId="{32398989-ACB2-4C4D-91C9-21F542F47B98}" destId="{6AB4A5A9-4FD7-47A3-94D6-566084E8A88D}" srcOrd="1" destOrd="0" parTransId="{E8BB39C9-215B-42F0-A0DB-8458C02A6003}" sibTransId="{3E06275F-BFB2-4C7C-BCA8-B4F9A3ADE9BC}"/>
    <dgm:cxn modelId="{A377126F-DAAC-46B0-85ED-DDD999CCD5CD}" srcId="{32398989-ACB2-4C4D-91C9-21F542F47B98}" destId="{B903F7B2-C02B-4F02-94F7-8C49BE541384}" srcOrd="4" destOrd="0" parTransId="{4C211764-EB1E-4918-9CB7-8ABA791AF0B0}" sibTransId="{491AEA3C-3DEA-4926-AC06-EDF62D6FD0B1}"/>
    <dgm:cxn modelId="{BAEAD69F-C8AE-4F31-AEC8-8946C8AA02A5}" type="presOf" srcId="{77CE7AC9-3E5E-40AA-B304-9175BFB73090}" destId="{26A992E3-FFA5-42B1-A673-9AD8A91D9F60}" srcOrd="0" destOrd="2" presId="urn:microsoft.com/office/officeart/2005/8/layout/list1"/>
    <dgm:cxn modelId="{09ECC8E6-74FA-4BA8-BBDB-66AF9AF3E7F8}" srcId="{32398989-ACB2-4C4D-91C9-21F542F47B98}" destId="{DEE358EB-41DC-4D54-A8F7-6D02A2F38037}" srcOrd="0" destOrd="0" parTransId="{17FDFEBC-07EF-424C-8A02-0F6F22CA7A39}" sibTransId="{0E03C230-7588-47D3-BF12-37912D8372A3}"/>
    <dgm:cxn modelId="{66BB9368-C660-407B-A9B1-014D0CB109E6}" srcId="{32398989-ACB2-4C4D-91C9-21F542F47B98}" destId="{D7C44351-99DC-4F5E-A905-5C51EA8FFB62}" srcOrd="3" destOrd="0" parTransId="{7940A17C-215A-48EF-986D-442A73B15762}" sibTransId="{85021FCA-A128-4852-A5EE-E34E594CDA82}"/>
    <dgm:cxn modelId="{21B3E496-66EF-4C63-B9E9-F6D20E4D47F9}" type="presOf" srcId="{165BD367-286E-4E76-BA13-194E4682B77D}" destId="{FD785EBE-CD0B-441D-A4B9-CDB7349B7939}" srcOrd="0" destOrd="1" presId="urn:microsoft.com/office/officeart/2005/8/layout/list1"/>
    <dgm:cxn modelId="{92C80D99-5FA7-4811-998F-E103FA35C1DB}" type="presOf" srcId="{32398989-ACB2-4C4D-91C9-21F542F47B98}" destId="{E9518A93-D7CA-44BF-8F3A-87832F80B5D4}" srcOrd="0" destOrd="0" presId="urn:microsoft.com/office/officeart/2005/8/layout/list1"/>
    <dgm:cxn modelId="{3E722896-C886-4B3F-BAED-A5CC9ACCD00B}" srcId="{9FB258A4-D5FE-4FAE-BFDF-3D6502080068}" destId="{23EA914F-C76C-4511-9B96-DE9B54824DCC}" srcOrd="2" destOrd="0" parTransId="{3A49CC6D-A296-4739-85C4-8FAB2D5A89F5}" sibTransId="{EFB41250-7444-488E-AC42-DDF9F92F6032}"/>
    <dgm:cxn modelId="{34F727E8-6D88-434A-A47E-23248117148A}" type="presOf" srcId="{707574B3-DD99-4C3F-9D38-F6E9C10FAA44}" destId="{4B55F274-D703-4BE5-807A-8B97B11C7C3A}" srcOrd="0" destOrd="0" presId="urn:microsoft.com/office/officeart/2005/8/layout/list1"/>
    <dgm:cxn modelId="{3EC1D3E6-2859-4956-A5FA-2AC80930CC39}" type="presOf" srcId="{9FB258A4-D5FE-4FAE-BFDF-3D6502080068}" destId="{997AC47F-651D-49FD-A4B8-D5CFF7FF3C8E}" srcOrd="0" destOrd="0" presId="urn:microsoft.com/office/officeart/2005/8/layout/list1"/>
    <dgm:cxn modelId="{1036E8D7-7866-4B36-B258-4FFE45861BEB}" srcId="{32398989-ACB2-4C4D-91C9-21F542F47B98}" destId="{462E8587-C747-482D-8B04-AB49ADE758CD}" srcOrd="5" destOrd="0" parTransId="{30E05365-4F38-4951-8306-2B63C115C300}" sibTransId="{F0BCFBB7-E8D8-46E7-BDAA-934C66C10CC3}"/>
    <dgm:cxn modelId="{02E6D68C-4738-4376-8BF9-3E62E67BF50E}" type="presOf" srcId="{D7C44351-99DC-4F5E-A905-5C51EA8FFB62}" destId="{26A992E3-FFA5-42B1-A673-9AD8A91D9F60}" srcOrd="0" destOrd="3" presId="urn:microsoft.com/office/officeart/2005/8/layout/list1"/>
    <dgm:cxn modelId="{48F0DF88-D890-45AA-9264-E017D0BA35F7}" type="presOf" srcId="{D7870D84-F662-4520-B62D-FEC11CEE8638}" destId="{FD785EBE-CD0B-441D-A4B9-CDB7349B7939}" srcOrd="0" destOrd="4" presId="urn:microsoft.com/office/officeart/2005/8/layout/list1"/>
    <dgm:cxn modelId="{D6688E34-C36C-4129-8108-ED5D260B121E}" srcId="{707574B3-DD99-4C3F-9D38-F6E9C10FAA44}" destId="{32398989-ACB2-4C4D-91C9-21F542F47B98}" srcOrd="2" destOrd="0" parTransId="{A8EA8BC9-F658-452E-9177-F1224F42E00B}" sibTransId="{0A04518C-9B10-4B43-A0D0-5D8CA3A7D2C9}"/>
    <dgm:cxn modelId="{004CA6E3-DBE5-4720-97E3-32995C26216F}" srcId="{C08A6146-4728-4AA8-88E7-E334AA89E893}" destId="{CDE2E25C-75FA-4D09-A90F-F9DAFC076440}" srcOrd="4" destOrd="0" parTransId="{5513C9C2-3357-4791-94F1-19C3401E83BC}" sibTransId="{36C27FD4-8322-41B6-B8DE-9BE004C7E0AD}"/>
    <dgm:cxn modelId="{210E21AC-3CF8-4278-8316-1688057A1AB7}" type="presOf" srcId="{25CB36B8-3DBF-4990-AB24-0DEDE4E841BC}" destId="{FD785EBE-CD0B-441D-A4B9-CDB7349B7939}" srcOrd="0" destOrd="0" presId="urn:microsoft.com/office/officeart/2005/8/layout/list1"/>
    <dgm:cxn modelId="{583D5D53-3477-496C-93DB-CF3F61F44AB7}" srcId="{9FB258A4-D5FE-4FAE-BFDF-3D6502080068}" destId="{25CB36B8-3DBF-4990-AB24-0DEDE4E841BC}" srcOrd="0" destOrd="0" parTransId="{3F13C149-E279-4650-8A32-E310F606C65A}" sibTransId="{AB17752F-CC01-41DC-9AD5-768C82C2ADE1}"/>
    <dgm:cxn modelId="{BF577E35-66D6-44E3-B7EF-10CBC1436232}" type="presParOf" srcId="{4B55F274-D703-4BE5-807A-8B97B11C7C3A}" destId="{12EA1F46-2C9A-4CB7-85EA-2D67D757C290}" srcOrd="0" destOrd="0" presId="urn:microsoft.com/office/officeart/2005/8/layout/list1"/>
    <dgm:cxn modelId="{121D487B-1CC3-49D0-A29D-303E5CF8CDA0}" type="presParOf" srcId="{12EA1F46-2C9A-4CB7-85EA-2D67D757C290}" destId="{311ABED4-8D91-4B36-B4F8-A403DE5E5017}" srcOrd="0" destOrd="0" presId="urn:microsoft.com/office/officeart/2005/8/layout/list1"/>
    <dgm:cxn modelId="{DC017B54-27CC-4541-BED2-7A821A91A891}" type="presParOf" srcId="{12EA1F46-2C9A-4CB7-85EA-2D67D757C290}" destId="{C2672C75-EBE0-4EC1-82C8-5B5DCB941A0E}" srcOrd="1" destOrd="0" presId="urn:microsoft.com/office/officeart/2005/8/layout/list1"/>
    <dgm:cxn modelId="{9AA17A3A-49DE-4127-9073-1FE5DD7FA229}" type="presParOf" srcId="{4B55F274-D703-4BE5-807A-8B97B11C7C3A}" destId="{00E74D32-64B5-4D6C-9933-6F5A7AFD32CB}" srcOrd="1" destOrd="0" presId="urn:microsoft.com/office/officeart/2005/8/layout/list1"/>
    <dgm:cxn modelId="{DC9D28B3-8C46-477A-9091-14864AE7C15B}" type="presParOf" srcId="{4B55F274-D703-4BE5-807A-8B97B11C7C3A}" destId="{650D6799-0ACA-4FC4-863C-EA846849CA0A}" srcOrd="2" destOrd="0" presId="urn:microsoft.com/office/officeart/2005/8/layout/list1"/>
    <dgm:cxn modelId="{0B908DC5-3BC4-4F2B-B3D0-6059C35213DA}" type="presParOf" srcId="{4B55F274-D703-4BE5-807A-8B97B11C7C3A}" destId="{09AB3D60-6985-4F79-938B-9A8B56B3B9BC}" srcOrd="3" destOrd="0" presId="urn:microsoft.com/office/officeart/2005/8/layout/list1"/>
    <dgm:cxn modelId="{7AE549A4-70AD-4515-834D-B615ECAD6BF2}" type="presParOf" srcId="{4B55F274-D703-4BE5-807A-8B97B11C7C3A}" destId="{DA28701D-BF1C-4C9B-B6FF-949574B9C361}" srcOrd="4" destOrd="0" presId="urn:microsoft.com/office/officeart/2005/8/layout/list1"/>
    <dgm:cxn modelId="{EE351189-8BAE-411C-A13E-4B840B2C2730}" type="presParOf" srcId="{DA28701D-BF1C-4C9B-B6FF-949574B9C361}" destId="{997AC47F-651D-49FD-A4B8-D5CFF7FF3C8E}" srcOrd="0" destOrd="0" presId="urn:microsoft.com/office/officeart/2005/8/layout/list1"/>
    <dgm:cxn modelId="{0150C908-55C5-434B-95D6-FFCC41B8F709}" type="presParOf" srcId="{DA28701D-BF1C-4C9B-B6FF-949574B9C361}" destId="{05DAB391-5DA2-40F5-96AC-04E24F37A2E8}" srcOrd="1" destOrd="0" presId="urn:microsoft.com/office/officeart/2005/8/layout/list1"/>
    <dgm:cxn modelId="{B03863B9-1EEF-4A5C-AF2D-07EEB08C9390}" type="presParOf" srcId="{4B55F274-D703-4BE5-807A-8B97B11C7C3A}" destId="{C4373948-4D01-42B1-BC6E-08DAF627101D}" srcOrd="5" destOrd="0" presId="urn:microsoft.com/office/officeart/2005/8/layout/list1"/>
    <dgm:cxn modelId="{91335E0A-9BD3-4022-B6F6-99EB7B390226}" type="presParOf" srcId="{4B55F274-D703-4BE5-807A-8B97B11C7C3A}" destId="{FD785EBE-CD0B-441D-A4B9-CDB7349B7939}" srcOrd="6" destOrd="0" presId="urn:microsoft.com/office/officeart/2005/8/layout/list1"/>
    <dgm:cxn modelId="{13DFC074-EE13-4B88-8790-A0BF39401E01}" type="presParOf" srcId="{4B55F274-D703-4BE5-807A-8B97B11C7C3A}" destId="{2A1AA823-9491-43C1-8231-02970D6A46AB}" srcOrd="7" destOrd="0" presId="urn:microsoft.com/office/officeart/2005/8/layout/list1"/>
    <dgm:cxn modelId="{606B2F88-B00B-4ED5-BBD3-8053B1DE5E05}" type="presParOf" srcId="{4B55F274-D703-4BE5-807A-8B97B11C7C3A}" destId="{4942C8DC-D9BD-40DC-B604-F8F6B4C600FB}" srcOrd="8" destOrd="0" presId="urn:microsoft.com/office/officeart/2005/8/layout/list1"/>
    <dgm:cxn modelId="{7F800E5D-FE7D-4D22-89BA-7F9A171F6F40}" type="presParOf" srcId="{4942C8DC-D9BD-40DC-B604-F8F6B4C600FB}" destId="{E9518A93-D7CA-44BF-8F3A-87832F80B5D4}" srcOrd="0" destOrd="0" presId="urn:microsoft.com/office/officeart/2005/8/layout/list1"/>
    <dgm:cxn modelId="{E744EE73-BAA6-4612-80EF-343696DFFB20}" type="presParOf" srcId="{4942C8DC-D9BD-40DC-B604-F8F6B4C600FB}" destId="{A959D158-6C93-4F45-AEDB-BD97196C73BD}" srcOrd="1" destOrd="0" presId="urn:microsoft.com/office/officeart/2005/8/layout/list1"/>
    <dgm:cxn modelId="{B6F3E957-744B-4067-89EB-138E97CD074B}" type="presParOf" srcId="{4B55F274-D703-4BE5-807A-8B97B11C7C3A}" destId="{C62B469A-2AAE-4524-A698-F654F26F8C80}" srcOrd="9" destOrd="0" presId="urn:microsoft.com/office/officeart/2005/8/layout/list1"/>
    <dgm:cxn modelId="{CF3F38F9-D48D-4BD4-851A-3D0A4C8549B5}" type="presParOf" srcId="{4B55F274-D703-4BE5-807A-8B97B11C7C3A}" destId="{26A992E3-FFA5-42B1-A673-9AD8A91D9F6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7574B3-DD99-4C3F-9D38-F6E9C10FAA4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8A6146-4728-4AA8-88E7-E334AA89E893}">
      <dgm:prSet phldrT="[Текст]" custT="1"/>
      <dgm:spPr>
        <a:solidFill>
          <a:srgbClr val="8CE81F"/>
        </a:solidFill>
      </dgm:spPr>
      <dgm:t>
        <a:bodyPr/>
        <a:lstStyle/>
        <a:p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Дети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D59FD62F-D5A5-4751-8595-2A23F13706DB}" type="parTrans" cxnId="{036CBD88-3252-4F67-98D1-AA6E9E2373C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0CEA582-1FBC-4D93-BBCA-F2C97FEBF177}" type="sibTrans" cxnId="{036CBD88-3252-4F67-98D1-AA6E9E2373C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459FDAE-26D9-4B8C-8BCF-886ED6DF1D64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400" b="1" kern="1200" cap="all" spc="50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Управлять эмоциями, </a:t>
          </a:r>
          <a:r>
            <a:rPr lang="ru-RU" altLang="ru-RU" sz="1400" b="1" kern="1200" cap="all" spc="50" baseline="0" dirty="0" err="1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самовыражаться</a:t>
          </a:r>
          <a:r>
            <a:rPr lang="ru-RU" altLang="ru-RU" sz="1400" b="1" kern="1200" cap="all" spc="50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через совместную творческую, проектную, исследовательскую деятельность </a:t>
          </a:r>
          <a:endParaRPr lang="ru-RU" sz="1400" b="1" kern="1200" cap="all" spc="50" baseline="0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86EE78CA-66FB-431B-AFAF-87839D13A17B}" type="parTrans" cxnId="{78FD320E-7CF8-45FF-955F-338F47ACE74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D8F270D1-B9FF-4F67-B3BB-B59499B176AF}" type="sibTrans" cxnId="{78FD320E-7CF8-45FF-955F-338F47ACE74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FB258A4-D5FE-4FAE-BFDF-3D6502080068}">
      <dgm:prSet phldrT="[Текст]" custT="1"/>
      <dgm:spPr>
        <a:solidFill>
          <a:srgbClr val="8CE81F"/>
        </a:solidFill>
      </dgm:spPr>
      <dgm:t>
        <a:bodyPr/>
        <a:lstStyle/>
        <a:p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Администрация и Педагоги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24B4E69D-1DE0-4B3D-A785-B588B86E3A95}" type="parTrans" cxnId="{F7D15D7A-749A-40AE-9DAF-1D7B17FF2660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8AFDCF5-0AD5-48A5-AEE2-719B31C069D2}" type="sibTrans" cxnId="{F7D15D7A-749A-40AE-9DAF-1D7B17FF2660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2398989-ACB2-4C4D-91C9-21F542F47B98}">
      <dgm:prSet custT="1"/>
      <dgm:spPr>
        <a:solidFill>
          <a:srgbClr val="8CE81F"/>
        </a:solidFill>
      </dgm:spPr>
      <dgm:t>
        <a:bodyPr/>
        <a:lstStyle/>
        <a:p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Родители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A8EA8BC9-F658-452E-9177-F1224F42E00B}" type="parTrans" cxnId="{D6688E34-C36C-4129-8108-ED5D260B121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A04518C-9B10-4B43-A0D0-5D8CA3A7D2C9}" type="sibTrans" cxnId="{D6688E34-C36C-4129-8108-ED5D260B121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DEE358EB-41DC-4D54-A8F7-6D02A2F38037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400" b="1" cap="all" spc="50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Через участие в детско-взрослых проектах получат возможность в реализации потребностей и возможностей своего ребенка, получат возможность повысить свою компетентность в вопросах воспитания детей</a:t>
          </a:r>
        </a:p>
      </dgm:t>
    </dgm:pt>
    <dgm:pt modelId="{17FDFEBC-07EF-424C-8A02-0F6F22CA7A39}" type="parTrans" cxnId="{09ECC8E6-74FA-4BA8-BBDB-66AF9AF3E7F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E03C230-7588-47D3-BF12-37912D8372A3}" type="sibTrans" cxnId="{09ECC8E6-74FA-4BA8-BBDB-66AF9AF3E7F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AC6F73A-7A8F-4344-9CF5-3F2F79F7DD06}">
      <dgm:prSet custT="1"/>
      <dgm:spPr>
        <a:solidFill>
          <a:srgbClr val="A6DDE6">
            <a:alpha val="90000"/>
          </a:srgbClr>
        </a:solidFill>
      </dgm:spPr>
      <dgm:t>
        <a:bodyPr/>
        <a:lstStyle/>
        <a:p>
          <a:pPr>
            <a:lnSpc>
              <a:spcPct val="90000"/>
            </a:lnSpc>
            <a:spcAft>
              <a:spcPct val="15000"/>
            </a:spcAft>
          </a:pPr>
          <a:endParaRPr lang="ru-RU" sz="14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761B4005-1516-4324-8B36-4BCF38A5E683}" type="parTrans" cxnId="{967D4A35-1F20-42D4-8D1A-F026C1B2988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65D186E-240C-4492-AEB8-FDD468875E65}" type="sibTrans" cxnId="{967D4A35-1F20-42D4-8D1A-F026C1B2988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BDA4DFA-E75D-43C5-8687-938BA7D6A310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4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Сотрудничество на основе взаимоуважения и взаимообогащения</a:t>
          </a:r>
          <a:endParaRPr lang="ru-RU" altLang="ru-RU" sz="14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5D186E20-A8F7-43B6-9DD4-10F5D39B5A8E}" type="parTrans" cxnId="{172168CF-D34C-4AD8-BB40-589565F7251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202FF29-73B7-417E-B855-D7038B9D9BD6}" type="sibTrans" cxnId="{172168CF-D34C-4AD8-BB40-589565F7251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1E25274-E1F8-4CAE-BB1A-7FBC151E0A39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4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Получить информацию по вопросам формирования ЛРОС</a:t>
          </a:r>
          <a:endParaRPr lang="ru-RU" altLang="ru-RU" sz="14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B8CE0B35-6D8A-4DCE-9E4C-7F923B60307D}" type="parTrans" cxnId="{9A9F6458-5D1E-438F-A66E-6334ABAC77D3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A56B47E-EC04-4753-BDB9-87C7D9F3A70B}" type="sibTrans" cxnId="{9A9F6458-5D1E-438F-A66E-6334ABAC77D3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7BFC71F-9483-4B49-8F3E-69D2EF481192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4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Активно продуктивно взаимодействовать</a:t>
          </a:r>
          <a:endParaRPr lang="ru-RU" altLang="ru-RU" sz="14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A0CE257F-9078-4A5B-8527-679A1D270E8C}" type="parTrans" cxnId="{CEDFF88D-DC76-4121-9130-C26052636780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DA547BC-4DC5-4980-9972-3B4C6F458FBC}" type="sibTrans" cxnId="{CEDFF88D-DC76-4121-9130-C26052636780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D16B265F-190F-4517-9833-99433C2B912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4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Понять закономерности социально-эмоционального развития детей</a:t>
          </a:r>
          <a:endParaRPr lang="ru-RU" altLang="ru-RU" sz="14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98F8B079-79D1-4602-A295-702951976E3C}" type="parTrans" cxnId="{6BC76E1C-1FA8-4A67-BEB2-78191CDAD6C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80CAC41-5B0C-4214-8593-D3ECF243C2E9}" type="sibTrans" cxnId="{6BC76E1C-1FA8-4A67-BEB2-78191CDAD6C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2102873D-F8E7-4EDA-8251-4BF2DDB49B3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4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Повысить квалификацию в области развития личностного потенциала</a:t>
          </a:r>
          <a:endParaRPr lang="ru-RU" altLang="ru-RU" sz="14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75B2E074-7200-4B7C-9F66-27CAF71E24E3}" type="parTrans" cxnId="{415B4E10-8472-43A3-BD48-2941259DAB8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7B46B5B-DB9D-4731-984E-0ACACF4F76A1}" type="sibTrans" cxnId="{415B4E10-8472-43A3-BD48-2941259DAB8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58AB307-7337-49A3-8926-7BC00B73F794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4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Способность выбирать и находить ресурсы</a:t>
          </a:r>
          <a:endParaRPr lang="ru-RU" altLang="ru-RU" sz="14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03462781-7ABE-41E4-9305-EBD780539701}" type="parTrans" cxnId="{D8066005-5672-48CD-9A19-EC8EC481416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4BB93B5-BA11-46A8-83A9-7395F84DCB6D}" type="sibTrans" cxnId="{D8066005-5672-48CD-9A19-EC8EC481416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A2977E5-1E29-4AF3-AAC9-B6E8864ACBD5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>
            <a:lnSpc>
              <a:spcPct val="90000"/>
            </a:lnSpc>
            <a:spcAft>
              <a:spcPct val="15000"/>
            </a:spcAft>
          </a:pPr>
          <a:endParaRPr lang="ru-RU" sz="1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F096179B-2F37-4615-A4F4-FAFADEF2CCE1}" type="parTrans" cxnId="{A7FB4BBF-03C2-4F06-9560-7FF0906976E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1272AD5-49F5-4D0C-99F7-447A166085D8}" type="sibTrans" cxnId="{A7FB4BBF-03C2-4F06-9560-7FF0906976E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B55F274-D703-4BE5-807A-8B97B11C7C3A}" type="pres">
      <dgm:prSet presAssocID="{707574B3-DD99-4C3F-9D38-F6E9C10FAA4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EA1F46-2C9A-4CB7-85EA-2D67D757C290}" type="pres">
      <dgm:prSet presAssocID="{C08A6146-4728-4AA8-88E7-E334AA89E893}" presName="parentLin" presStyleCnt="0"/>
      <dgm:spPr/>
    </dgm:pt>
    <dgm:pt modelId="{311ABED4-8D91-4B36-B4F8-A403DE5E5017}" type="pres">
      <dgm:prSet presAssocID="{C08A6146-4728-4AA8-88E7-E334AA89E89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2672C75-EBE0-4EC1-82C8-5B5DCB941A0E}" type="pres">
      <dgm:prSet presAssocID="{C08A6146-4728-4AA8-88E7-E334AA89E893}" presName="parentText" presStyleLbl="node1" presStyleIdx="0" presStyleCnt="3" custScaleX="106058" custScaleY="2065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74D32-64B5-4D6C-9933-6F5A7AFD32CB}" type="pres">
      <dgm:prSet presAssocID="{C08A6146-4728-4AA8-88E7-E334AA89E893}" presName="negativeSpace" presStyleCnt="0"/>
      <dgm:spPr/>
    </dgm:pt>
    <dgm:pt modelId="{650D6799-0ACA-4FC4-863C-EA846849CA0A}" type="pres">
      <dgm:prSet presAssocID="{C08A6146-4728-4AA8-88E7-E334AA89E893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AB3D60-6985-4F79-938B-9A8B56B3B9BC}" type="pres">
      <dgm:prSet presAssocID="{30CEA582-1FBC-4D93-BBCA-F2C97FEBF177}" presName="spaceBetweenRectangles" presStyleCnt="0"/>
      <dgm:spPr/>
    </dgm:pt>
    <dgm:pt modelId="{DA28701D-BF1C-4C9B-B6FF-949574B9C361}" type="pres">
      <dgm:prSet presAssocID="{9FB258A4-D5FE-4FAE-BFDF-3D6502080068}" presName="parentLin" presStyleCnt="0"/>
      <dgm:spPr/>
    </dgm:pt>
    <dgm:pt modelId="{997AC47F-651D-49FD-A4B8-D5CFF7FF3C8E}" type="pres">
      <dgm:prSet presAssocID="{9FB258A4-D5FE-4FAE-BFDF-3D650208006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5DAB391-5DA2-40F5-96AC-04E24F37A2E8}" type="pres">
      <dgm:prSet presAssocID="{9FB258A4-D5FE-4FAE-BFDF-3D6502080068}" presName="parentText" presStyleLbl="node1" presStyleIdx="1" presStyleCnt="3" custScaleX="104863" custScaleY="2004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73948-4D01-42B1-BC6E-08DAF627101D}" type="pres">
      <dgm:prSet presAssocID="{9FB258A4-D5FE-4FAE-BFDF-3D6502080068}" presName="negativeSpace" presStyleCnt="0"/>
      <dgm:spPr/>
    </dgm:pt>
    <dgm:pt modelId="{FD785EBE-CD0B-441D-A4B9-CDB7349B7939}" type="pres">
      <dgm:prSet presAssocID="{9FB258A4-D5FE-4FAE-BFDF-3D6502080068}" presName="childText" presStyleLbl="conFgAcc1" presStyleIdx="1" presStyleCnt="3" custScaleY="9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1AA823-9491-43C1-8231-02970D6A46AB}" type="pres">
      <dgm:prSet presAssocID="{F8AFDCF5-0AD5-48A5-AEE2-719B31C069D2}" presName="spaceBetweenRectangles" presStyleCnt="0"/>
      <dgm:spPr/>
    </dgm:pt>
    <dgm:pt modelId="{4942C8DC-D9BD-40DC-B604-F8F6B4C600FB}" type="pres">
      <dgm:prSet presAssocID="{32398989-ACB2-4C4D-91C9-21F542F47B98}" presName="parentLin" presStyleCnt="0"/>
      <dgm:spPr/>
    </dgm:pt>
    <dgm:pt modelId="{E9518A93-D7CA-44BF-8F3A-87832F80B5D4}" type="pres">
      <dgm:prSet presAssocID="{32398989-ACB2-4C4D-91C9-21F542F47B9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959D158-6C93-4F45-AEDB-BD97196C73BD}" type="pres">
      <dgm:prSet presAssocID="{32398989-ACB2-4C4D-91C9-21F542F47B98}" presName="parentText" presStyleLbl="node1" presStyleIdx="2" presStyleCnt="3" custScaleX="107301" custScaleY="2170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B469A-2AAE-4524-A698-F654F26F8C80}" type="pres">
      <dgm:prSet presAssocID="{32398989-ACB2-4C4D-91C9-21F542F47B98}" presName="negativeSpace" presStyleCnt="0"/>
      <dgm:spPr/>
    </dgm:pt>
    <dgm:pt modelId="{26A992E3-FFA5-42B1-A673-9AD8A91D9F60}" type="pres">
      <dgm:prSet presAssocID="{32398989-ACB2-4C4D-91C9-21F542F47B9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7E4EA3-0A0E-40E4-929C-3CEA6840BF09}" type="presOf" srcId="{C459FDAE-26D9-4B8C-8BCF-886ED6DF1D64}" destId="{650D6799-0ACA-4FC4-863C-EA846849CA0A}" srcOrd="0" destOrd="0" presId="urn:microsoft.com/office/officeart/2005/8/layout/list1"/>
    <dgm:cxn modelId="{78FD320E-7CF8-45FF-955F-338F47ACE749}" srcId="{C08A6146-4728-4AA8-88E7-E334AA89E893}" destId="{C459FDAE-26D9-4B8C-8BCF-886ED6DF1D64}" srcOrd="0" destOrd="0" parTransId="{86EE78CA-66FB-431B-AFAF-87839D13A17B}" sibTransId="{D8F270D1-B9FF-4F67-B3BB-B59499B176AF}"/>
    <dgm:cxn modelId="{967D4A35-1F20-42D4-8D1A-F026C1B2988B}" srcId="{9FB258A4-D5FE-4FAE-BFDF-3D6502080068}" destId="{4AC6F73A-7A8F-4344-9CF5-3F2F79F7DD06}" srcOrd="7" destOrd="0" parTransId="{761B4005-1516-4324-8B36-4BCF38A5E683}" sibTransId="{B65D186E-240C-4492-AEB8-FDD468875E65}"/>
    <dgm:cxn modelId="{8730A9A2-CB0F-453D-BA92-E832B1EC4B2E}" type="presOf" srcId="{32398989-ACB2-4C4D-91C9-21F542F47B98}" destId="{E9518A93-D7CA-44BF-8F3A-87832F80B5D4}" srcOrd="0" destOrd="0" presId="urn:microsoft.com/office/officeart/2005/8/layout/list1"/>
    <dgm:cxn modelId="{C8255D09-7308-47F3-A513-03590946A7E4}" type="presOf" srcId="{C08A6146-4728-4AA8-88E7-E334AA89E893}" destId="{C2672C75-EBE0-4EC1-82C8-5B5DCB941A0E}" srcOrd="1" destOrd="0" presId="urn:microsoft.com/office/officeart/2005/8/layout/list1"/>
    <dgm:cxn modelId="{30C43E06-4EDE-4962-86C1-5709AAE0BBFB}" type="presOf" srcId="{0BDA4DFA-E75D-43C5-8687-938BA7D6A310}" destId="{FD785EBE-CD0B-441D-A4B9-CDB7349B7939}" srcOrd="0" destOrd="1" presId="urn:microsoft.com/office/officeart/2005/8/layout/list1"/>
    <dgm:cxn modelId="{D6688E34-C36C-4129-8108-ED5D260B121E}" srcId="{707574B3-DD99-4C3F-9D38-F6E9C10FAA44}" destId="{32398989-ACB2-4C4D-91C9-21F542F47B98}" srcOrd="2" destOrd="0" parTransId="{A8EA8BC9-F658-452E-9177-F1224F42E00B}" sibTransId="{0A04518C-9B10-4B43-A0D0-5D8CA3A7D2C9}"/>
    <dgm:cxn modelId="{F8B15C0B-A576-4958-AB09-7E417548266E}" type="presOf" srcId="{9FB258A4-D5FE-4FAE-BFDF-3D6502080068}" destId="{997AC47F-651D-49FD-A4B8-D5CFF7FF3C8E}" srcOrd="0" destOrd="0" presId="urn:microsoft.com/office/officeart/2005/8/layout/list1"/>
    <dgm:cxn modelId="{E94B8360-E661-4077-8D68-D6C22FC7B535}" type="presOf" srcId="{11E25274-E1F8-4CAE-BB1A-7FBC151E0A39}" destId="{FD785EBE-CD0B-441D-A4B9-CDB7349B7939}" srcOrd="0" destOrd="2" presId="urn:microsoft.com/office/officeart/2005/8/layout/list1"/>
    <dgm:cxn modelId="{FFFDCFC1-0822-40FF-BED3-69D6DB1F969A}" type="presOf" srcId="{9FB258A4-D5FE-4FAE-BFDF-3D6502080068}" destId="{05DAB391-5DA2-40F5-96AC-04E24F37A2E8}" srcOrd="1" destOrd="0" presId="urn:microsoft.com/office/officeart/2005/8/layout/list1"/>
    <dgm:cxn modelId="{E91AAB78-1A45-45D8-8034-979FBADD2628}" type="presOf" srcId="{C08A6146-4728-4AA8-88E7-E334AA89E893}" destId="{311ABED4-8D91-4B36-B4F8-A403DE5E5017}" srcOrd="0" destOrd="0" presId="urn:microsoft.com/office/officeart/2005/8/layout/list1"/>
    <dgm:cxn modelId="{036CBD88-3252-4F67-98D1-AA6E9E2373CD}" srcId="{707574B3-DD99-4C3F-9D38-F6E9C10FAA44}" destId="{C08A6146-4728-4AA8-88E7-E334AA89E893}" srcOrd="0" destOrd="0" parTransId="{D59FD62F-D5A5-4751-8595-2A23F13706DB}" sibTransId="{30CEA582-1FBC-4D93-BBCA-F2C97FEBF177}"/>
    <dgm:cxn modelId="{F7D15D7A-749A-40AE-9DAF-1D7B17FF2660}" srcId="{707574B3-DD99-4C3F-9D38-F6E9C10FAA44}" destId="{9FB258A4-D5FE-4FAE-BFDF-3D6502080068}" srcOrd="1" destOrd="0" parTransId="{24B4E69D-1DE0-4B3D-A785-B588B86E3A95}" sibTransId="{F8AFDCF5-0AD5-48A5-AEE2-719B31C069D2}"/>
    <dgm:cxn modelId="{6BC76E1C-1FA8-4A67-BEB2-78191CDAD6C9}" srcId="{9FB258A4-D5FE-4FAE-BFDF-3D6502080068}" destId="{D16B265F-190F-4517-9833-99433C2B912B}" srcOrd="4" destOrd="0" parTransId="{98F8B079-79D1-4602-A295-702951976E3C}" sibTransId="{480CAC41-5B0C-4214-8593-D3ECF243C2E9}"/>
    <dgm:cxn modelId="{415B4E10-8472-43A3-BD48-2941259DAB87}" srcId="{9FB258A4-D5FE-4FAE-BFDF-3D6502080068}" destId="{2102873D-F8E7-4EDA-8251-4BF2DDB49B3B}" srcOrd="5" destOrd="0" parTransId="{75B2E074-7200-4B7C-9F66-27CAF71E24E3}" sibTransId="{37B46B5B-DB9D-4731-984E-0ACACF4F76A1}"/>
    <dgm:cxn modelId="{03063A24-B9A7-454A-B859-5A693CCE3229}" type="presOf" srcId="{4AC6F73A-7A8F-4344-9CF5-3F2F79F7DD06}" destId="{FD785EBE-CD0B-441D-A4B9-CDB7349B7939}" srcOrd="0" destOrd="7" presId="urn:microsoft.com/office/officeart/2005/8/layout/list1"/>
    <dgm:cxn modelId="{D8066005-5672-48CD-9A19-EC8EC4814166}" srcId="{9FB258A4-D5FE-4FAE-BFDF-3D6502080068}" destId="{A58AB307-7337-49A3-8926-7BC00B73F794}" srcOrd="6" destOrd="0" parTransId="{03462781-7ABE-41E4-9305-EBD780539701}" sibTransId="{34BB93B5-BA11-46A8-83A9-7395F84DCB6D}"/>
    <dgm:cxn modelId="{0BD55211-7DFD-4E61-BE31-213E169491B4}" type="presOf" srcId="{A58AB307-7337-49A3-8926-7BC00B73F794}" destId="{FD785EBE-CD0B-441D-A4B9-CDB7349B7939}" srcOrd="0" destOrd="6" presId="urn:microsoft.com/office/officeart/2005/8/layout/list1"/>
    <dgm:cxn modelId="{172168CF-D34C-4AD8-BB40-589565F72511}" srcId="{9FB258A4-D5FE-4FAE-BFDF-3D6502080068}" destId="{0BDA4DFA-E75D-43C5-8687-938BA7D6A310}" srcOrd="1" destOrd="0" parTransId="{5D186E20-A8F7-43B6-9DD4-10F5D39B5A8E}" sibTransId="{7202FF29-73B7-417E-B855-D7038B9D9BD6}"/>
    <dgm:cxn modelId="{16A47D41-7B05-4D98-819E-206590D57A83}" type="presOf" srcId="{2102873D-F8E7-4EDA-8251-4BF2DDB49B3B}" destId="{FD785EBE-CD0B-441D-A4B9-CDB7349B7939}" srcOrd="0" destOrd="5" presId="urn:microsoft.com/office/officeart/2005/8/layout/list1"/>
    <dgm:cxn modelId="{9A9F6458-5D1E-438F-A66E-6334ABAC77D3}" srcId="{9FB258A4-D5FE-4FAE-BFDF-3D6502080068}" destId="{11E25274-E1F8-4CAE-BB1A-7FBC151E0A39}" srcOrd="2" destOrd="0" parTransId="{B8CE0B35-6D8A-4DCE-9E4C-7F923B60307D}" sibTransId="{5A56B47E-EC04-4753-BDB9-87C7D9F3A70B}"/>
    <dgm:cxn modelId="{A2A4936E-457F-463F-BA1B-86EC6F944A19}" type="presOf" srcId="{EA2977E5-1E29-4AF3-AAC9-B6E8864ACBD5}" destId="{FD785EBE-CD0B-441D-A4B9-CDB7349B7939}" srcOrd="0" destOrd="0" presId="urn:microsoft.com/office/officeart/2005/8/layout/list1"/>
    <dgm:cxn modelId="{313FA3A7-09E1-4A91-8603-9C612C13CAD2}" type="presOf" srcId="{D16B265F-190F-4517-9833-99433C2B912B}" destId="{FD785EBE-CD0B-441D-A4B9-CDB7349B7939}" srcOrd="0" destOrd="4" presId="urn:microsoft.com/office/officeart/2005/8/layout/list1"/>
    <dgm:cxn modelId="{44E847C7-8058-4518-BC38-6F8EF9259C24}" type="presOf" srcId="{17BFC71F-9483-4B49-8F3E-69D2EF481192}" destId="{FD785EBE-CD0B-441D-A4B9-CDB7349B7939}" srcOrd="0" destOrd="3" presId="urn:microsoft.com/office/officeart/2005/8/layout/list1"/>
    <dgm:cxn modelId="{42FE6BEF-8D84-4294-A8D5-4DBB3107FD75}" type="presOf" srcId="{DEE358EB-41DC-4D54-A8F7-6D02A2F38037}" destId="{26A992E3-FFA5-42B1-A673-9AD8A91D9F60}" srcOrd="0" destOrd="0" presId="urn:microsoft.com/office/officeart/2005/8/layout/list1"/>
    <dgm:cxn modelId="{21D1BE44-3C50-469D-AFD9-120C9808E290}" type="presOf" srcId="{707574B3-DD99-4C3F-9D38-F6E9C10FAA44}" destId="{4B55F274-D703-4BE5-807A-8B97B11C7C3A}" srcOrd="0" destOrd="0" presId="urn:microsoft.com/office/officeart/2005/8/layout/list1"/>
    <dgm:cxn modelId="{A7FB4BBF-03C2-4F06-9560-7FF0906976E1}" srcId="{9FB258A4-D5FE-4FAE-BFDF-3D6502080068}" destId="{EA2977E5-1E29-4AF3-AAC9-B6E8864ACBD5}" srcOrd="0" destOrd="0" parTransId="{F096179B-2F37-4615-A4F4-FAFADEF2CCE1}" sibTransId="{01272AD5-49F5-4D0C-99F7-447A166085D8}"/>
    <dgm:cxn modelId="{09ECC8E6-74FA-4BA8-BBDB-66AF9AF3E7F8}" srcId="{32398989-ACB2-4C4D-91C9-21F542F47B98}" destId="{DEE358EB-41DC-4D54-A8F7-6D02A2F38037}" srcOrd="0" destOrd="0" parTransId="{17FDFEBC-07EF-424C-8A02-0F6F22CA7A39}" sibTransId="{0E03C230-7588-47D3-BF12-37912D8372A3}"/>
    <dgm:cxn modelId="{79E9E88F-E111-4F58-A64F-2C72F4330DD6}" type="presOf" srcId="{32398989-ACB2-4C4D-91C9-21F542F47B98}" destId="{A959D158-6C93-4F45-AEDB-BD97196C73BD}" srcOrd="1" destOrd="0" presId="urn:microsoft.com/office/officeart/2005/8/layout/list1"/>
    <dgm:cxn modelId="{CEDFF88D-DC76-4121-9130-C26052636780}" srcId="{9FB258A4-D5FE-4FAE-BFDF-3D6502080068}" destId="{17BFC71F-9483-4B49-8F3E-69D2EF481192}" srcOrd="3" destOrd="0" parTransId="{A0CE257F-9078-4A5B-8527-679A1D270E8C}" sibTransId="{CDA547BC-4DC5-4980-9972-3B4C6F458FBC}"/>
    <dgm:cxn modelId="{51A434C6-9A21-40A5-AF38-919EF2752882}" type="presParOf" srcId="{4B55F274-D703-4BE5-807A-8B97B11C7C3A}" destId="{12EA1F46-2C9A-4CB7-85EA-2D67D757C290}" srcOrd="0" destOrd="0" presId="urn:microsoft.com/office/officeart/2005/8/layout/list1"/>
    <dgm:cxn modelId="{0A0DA89E-ED68-402A-8CCF-C4805E901997}" type="presParOf" srcId="{12EA1F46-2C9A-4CB7-85EA-2D67D757C290}" destId="{311ABED4-8D91-4B36-B4F8-A403DE5E5017}" srcOrd="0" destOrd="0" presId="urn:microsoft.com/office/officeart/2005/8/layout/list1"/>
    <dgm:cxn modelId="{6EB805E7-FA84-4B86-8883-A391A2C13F9D}" type="presParOf" srcId="{12EA1F46-2C9A-4CB7-85EA-2D67D757C290}" destId="{C2672C75-EBE0-4EC1-82C8-5B5DCB941A0E}" srcOrd="1" destOrd="0" presId="urn:microsoft.com/office/officeart/2005/8/layout/list1"/>
    <dgm:cxn modelId="{ABF84FED-B24B-40B1-B562-4A207D300224}" type="presParOf" srcId="{4B55F274-D703-4BE5-807A-8B97B11C7C3A}" destId="{00E74D32-64B5-4D6C-9933-6F5A7AFD32CB}" srcOrd="1" destOrd="0" presId="urn:microsoft.com/office/officeart/2005/8/layout/list1"/>
    <dgm:cxn modelId="{9925F3C1-D002-4A46-A604-C0CC8B915CA1}" type="presParOf" srcId="{4B55F274-D703-4BE5-807A-8B97B11C7C3A}" destId="{650D6799-0ACA-4FC4-863C-EA846849CA0A}" srcOrd="2" destOrd="0" presId="urn:microsoft.com/office/officeart/2005/8/layout/list1"/>
    <dgm:cxn modelId="{9C184090-9A04-482C-89B7-5D4040543672}" type="presParOf" srcId="{4B55F274-D703-4BE5-807A-8B97B11C7C3A}" destId="{09AB3D60-6985-4F79-938B-9A8B56B3B9BC}" srcOrd="3" destOrd="0" presId="urn:microsoft.com/office/officeart/2005/8/layout/list1"/>
    <dgm:cxn modelId="{51114363-BA2E-419C-8352-FBEA9E4CC98D}" type="presParOf" srcId="{4B55F274-D703-4BE5-807A-8B97B11C7C3A}" destId="{DA28701D-BF1C-4C9B-B6FF-949574B9C361}" srcOrd="4" destOrd="0" presId="urn:microsoft.com/office/officeart/2005/8/layout/list1"/>
    <dgm:cxn modelId="{6E2E6FBD-80C7-40F4-9A13-671A0B843AE0}" type="presParOf" srcId="{DA28701D-BF1C-4C9B-B6FF-949574B9C361}" destId="{997AC47F-651D-49FD-A4B8-D5CFF7FF3C8E}" srcOrd="0" destOrd="0" presId="urn:microsoft.com/office/officeart/2005/8/layout/list1"/>
    <dgm:cxn modelId="{2D312E14-0667-4485-940C-24443045299C}" type="presParOf" srcId="{DA28701D-BF1C-4C9B-B6FF-949574B9C361}" destId="{05DAB391-5DA2-40F5-96AC-04E24F37A2E8}" srcOrd="1" destOrd="0" presId="urn:microsoft.com/office/officeart/2005/8/layout/list1"/>
    <dgm:cxn modelId="{BEC29C10-2A7B-4DC9-BAB0-2255AA9ADD3D}" type="presParOf" srcId="{4B55F274-D703-4BE5-807A-8B97B11C7C3A}" destId="{C4373948-4D01-42B1-BC6E-08DAF627101D}" srcOrd="5" destOrd="0" presId="urn:microsoft.com/office/officeart/2005/8/layout/list1"/>
    <dgm:cxn modelId="{8ED5CB6C-EA3E-4209-A7AA-BABA1EDC63DC}" type="presParOf" srcId="{4B55F274-D703-4BE5-807A-8B97B11C7C3A}" destId="{FD785EBE-CD0B-441D-A4B9-CDB7349B7939}" srcOrd="6" destOrd="0" presId="urn:microsoft.com/office/officeart/2005/8/layout/list1"/>
    <dgm:cxn modelId="{95135D06-6233-4959-9FC2-C6A03D851097}" type="presParOf" srcId="{4B55F274-D703-4BE5-807A-8B97B11C7C3A}" destId="{2A1AA823-9491-43C1-8231-02970D6A46AB}" srcOrd="7" destOrd="0" presId="urn:microsoft.com/office/officeart/2005/8/layout/list1"/>
    <dgm:cxn modelId="{E448B42A-CAE0-4595-91B9-173D0FA0B085}" type="presParOf" srcId="{4B55F274-D703-4BE5-807A-8B97B11C7C3A}" destId="{4942C8DC-D9BD-40DC-B604-F8F6B4C600FB}" srcOrd="8" destOrd="0" presId="urn:microsoft.com/office/officeart/2005/8/layout/list1"/>
    <dgm:cxn modelId="{4C365B5A-F3EA-40D1-B5B6-A2BA19F42E0C}" type="presParOf" srcId="{4942C8DC-D9BD-40DC-B604-F8F6B4C600FB}" destId="{E9518A93-D7CA-44BF-8F3A-87832F80B5D4}" srcOrd="0" destOrd="0" presId="urn:microsoft.com/office/officeart/2005/8/layout/list1"/>
    <dgm:cxn modelId="{7E0BBF75-517E-4BF8-8217-E4BD4AC333BA}" type="presParOf" srcId="{4942C8DC-D9BD-40DC-B604-F8F6B4C600FB}" destId="{A959D158-6C93-4F45-AEDB-BD97196C73BD}" srcOrd="1" destOrd="0" presId="urn:microsoft.com/office/officeart/2005/8/layout/list1"/>
    <dgm:cxn modelId="{4623F997-BA57-4D61-8D36-9F4514F79738}" type="presParOf" srcId="{4B55F274-D703-4BE5-807A-8B97B11C7C3A}" destId="{C62B469A-2AAE-4524-A698-F654F26F8C80}" srcOrd="9" destOrd="0" presId="urn:microsoft.com/office/officeart/2005/8/layout/list1"/>
    <dgm:cxn modelId="{F71DCCC2-20FE-4F7C-B6B2-EFD71A2F47E5}" type="presParOf" srcId="{4B55F274-D703-4BE5-807A-8B97B11C7C3A}" destId="{26A992E3-FFA5-42B1-A673-9AD8A91D9F6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A82F1AF-32BC-463A-BB9E-ED62893C645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E9287A-55F5-49E6-9AB6-057D0EEECEE8}">
      <dgm:prSet phldrT="[Текст]" custT="1"/>
      <dgm:spPr>
        <a:solidFill>
          <a:srgbClr val="8CE81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1 этап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2023-2024 год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0CD69627-2A7D-4D21-9D3C-BFFF69C0B7ED}" type="parTrans" cxnId="{860B671E-9CB8-455E-9E76-76A27771572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6BD0FDF-8D10-4281-A626-BA8545CF220B}" type="sibTrans" cxnId="{860B671E-9CB8-455E-9E76-76A27771572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B197778-C5E3-4BA4-9BDE-D1064914CFED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Обучение управленческой команды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D271726B-D316-4AFB-AD25-D1FFA4F879BA}" type="parTrans" cxnId="{71C61FA0-C976-4984-8C48-5EAE7FAF4043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96F79E0-D2D6-479A-A3EC-0DC3759BDC2F}" type="sibTrans" cxnId="{71C61FA0-C976-4984-8C48-5EAE7FAF4043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2FC5529-1BDB-4C21-92FA-5A161D9E4531}">
      <dgm:prSet phldrT="[Текст]" custT="1"/>
      <dgm:spPr>
        <a:solidFill>
          <a:srgbClr val="8CE81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2 этап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2024-2025 год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49D0E3BE-53D8-4500-AA35-733B18A5CDD0}" type="parTrans" cxnId="{5E96CC7E-EF58-4B5A-9378-914F51933B63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6FC13E8-6F07-47C9-9DB6-D3AB5B561B33}" type="sibTrans" cxnId="{5E96CC7E-EF58-4B5A-9378-914F51933B63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FBECF1D-D7A2-4C17-80C0-E260BC2F340F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Реализация педагогических  проектов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44E951C0-9BF9-432B-8DB5-D3045C20B35B}" type="parTrans" cxnId="{40257331-F6F6-4863-93C1-65D989863C0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94F7381-503C-4291-8551-D006F031A8C6}" type="sibTrans" cxnId="{40257331-F6F6-4863-93C1-65D989863C0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2F8A61AA-830F-491E-85FA-6CF9C297A933}">
      <dgm:prSet phldrT="[Текст]" custT="1"/>
      <dgm:spPr>
        <a:solidFill>
          <a:srgbClr val="8CE81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3 этап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2025-2026 год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81CD1436-F7E9-44C6-9B2F-8D85954C9C07}" type="parTrans" cxnId="{9C151B17-0A72-4714-A771-A43F8365BE93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E6A27B4-587B-4CEB-AE1A-9FCF39C636B5}" type="sibTrans" cxnId="{9C151B17-0A72-4714-A771-A43F8365BE93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6E1828C-9797-4FC1-A3F8-873E438D6992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/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банка педагогических и детско-взрослых проектов 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440795C5-FA29-4454-A3BC-565231DB01BB}" type="parTrans" cxnId="{7F14F5C5-16C4-414E-8587-0B25390806F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46B8B69-9C3D-4460-B294-FFCB7EF33E57}" type="sibTrans" cxnId="{7F14F5C5-16C4-414E-8587-0B25390806F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4399671-CC75-4E5E-8ED9-4EF91B035CA0}">
      <dgm:prSet phldrT="[Текст]"/>
      <dgm:spPr>
        <a:solidFill>
          <a:srgbClr val="A6DDE6">
            <a:alpha val="90000"/>
          </a:srgbClr>
        </a:solidFill>
      </dgm:spPr>
      <dgm:t>
        <a:bodyPr/>
        <a:lstStyle/>
        <a:p>
          <a:pPr algn="l">
            <a:lnSpc>
              <a:spcPct val="90000"/>
            </a:lnSpc>
          </a:pPr>
          <a:endParaRPr lang="ru-RU" sz="8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C489B01D-FAC9-4E6F-81E9-7E6DEDA0FA77}" type="parTrans" cxnId="{81C36CED-E22C-45C0-996B-678D7F3A52F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6BC3207-E59F-47B6-81C4-21D03D984682}" type="sibTrans" cxnId="{81C36CED-E22C-45C0-996B-678D7F3A52F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C7FF296-7DF8-45F1-A84C-9018BB67062B}">
      <dgm:prSet phldrT="[Текст]"/>
      <dgm:spPr>
        <a:solidFill>
          <a:srgbClr val="A6DDE6">
            <a:alpha val="90000"/>
          </a:srgbClr>
        </a:solidFill>
      </dgm:spPr>
      <dgm:t>
        <a:bodyPr/>
        <a:lstStyle/>
        <a:p>
          <a:pPr algn="l">
            <a:lnSpc>
              <a:spcPct val="90000"/>
            </a:lnSpc>
          </a:pPr>
          <a:endParaRPr lang="ru-RU" sz="8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C909195A-A74C-4948-A3C4-295A232CAE90}" type="parTrans" cxnId="{8DD5109B-C2D6-43A6-B6D0-10D6690ED752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60DA9771-F9E8-438E-B424-45B69F6F14BF}" type="sibTrans" cxnId="{8DD5109B-C2D6-43A6-B6D0-10D6690ED752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1D4E9AD-BA8B-43E6-AC47-6E7D13CF5B8F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Разработка педагогических проектов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EC708549-390E-470E-AB8A-529DD689152D}" type="parTrans" cxnId="{3FD935DE-1275-46F2-99DE-9923691B2C2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6096DBD-2A54-4B35-BC56-7918272E8850}" type="sibTrans" cxnId="{3FD935DE-1275-46F2-99DE-9923691B2C2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CFDD1DB-A055-4FC1-AB17-CBDA9A90732A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Промежуточный мониторинг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6C00789D-B121-46E2-8673-7B0ABEBB1438}" type="parTrans" cxnId="{49F1DF9F-72F6-4368-842E-6151F252D0A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6DC93E2-BCF2-47AB-B4B5-FBCCFF457F83}" type="sibTrans" cxnId="{49F1DF9F-72F6-4368-842E-6151F252D0A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57A8E96-0800-41AD-BC25-A83AD26B3662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Возможная корректировка проекта </a:t>
          </a:r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при </a:t>
          </a:r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необходимости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C5B48D40-9F12-45F4-A833-C1D614721BDE}" type="parTrans" cxnId="{67890DDB-2CDD-4D8A-9300-D2973C957814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694DFE9D-AD52-49FC-B5FE-09E2D81B350C}" type="sibTrans" cxnId="{67890DDB-2CDD-4D8A-9300-D2973C957814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D2E368B-FD1E-4DE1-A7E4-0659C37BF1A2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Внесение изменений во все компоненты ЛРОС (например: «Открытая стена»)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A6C8DD65-B156-4157-AD70-E894BECFD708}" type="parTrans" cxnId="{3ECF68F1-E691-4650-9735-F38E06D77EC2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F57714B-5069-4FE0-8BC6-6AD26B252FC2}" type="sibTrans" cxnId="{3ECF68F1-E691-4650-9735-F38E06D77EC2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043751C-2DE3-4024-B82F-8CB9E659BD07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Организация наставничества  в педагогической </a:t>
          </a:r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лаборатории «</a:t>
          </a:r>
          <a:r>
            <a:rPr lang="en-US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PRO</a:t>
          </a: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движения педагога»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0E8FC4C5-96CF-472F-8628-725D4144B603}" type="parTrans" cxnId="{7B507ED7-5F5D-44F1-AC21-614C484E84F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18CA49D-9B46-453D-8E01-EAEDA509386E}" type="sibTrans" cxnId="{7B507ED7-5F5D-44F1-AC21-614C484E84F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6D6E27D-69B7-4CD8-908D-5F60A14934EF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Приобретение необходимого материала  и оборудования для реализации педагогического проекта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88AD107A-4E01-46C4-BD2F-C640DDAACCE7}" type="parTrans" cxnId="{DC7011D1-CFF3-4241-872D-E4DDFE7A812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23E7FCB-3871-4C1A-9213-6E9F5F57F2CF}" type="sibTrans" cxnId="{DC7011D1-CFF3-4241-872D-E4DDFE7A812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C730229-B10D-4FC0-A752-F5CE14728605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Реализация детско-взрослых  проектов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6D4EB9EE-5204-47D3-A4D1-9E218B16EF0A}" type="parTrans" cxnId="{828146BD-C403-4732-979E-269CD24B7EA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167B2A3-EBE8-4979-9864-72B215823ADA}" type="sibTrans" cxnId="{828146BD-C403-4732-979E-269CD24B7EA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AD8F880-C5D6-40BD-8C44-5A7596706C75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/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Внедрение технологии ПОС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9B06EF2F-C87B-4FD6-90D8-F9C84FFA2B6D}" type="parTrans" cxnId="{FBAB8B85-7302-4EF0-BA1C-630D0860D5D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6969239-A763-40F4-87EB-55CB40A3CC3B}" type="sibTrans" cxnId="{FBAB8B85-7302-4EF0-BA1C-630D0860D5D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EF2791C-54D7-4F08-BCE3-CAD4E2214B2D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/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Итоговой мониторинг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83135AFA-5931-4449-A384-0DF9A5CB5CA6}" type="parTrans" cxnId="{98C77F11-D4E6-4CA8-88C7-3394D21660E4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60369D4-E05F-47CA-AB92-2C10DB6FED63}" type="sibTrans" cxnId="{98C77F11-D4E6-4CA8-88C7-3394D21660E4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DE2F166-B742-4C33-8764-2709AD32DF9A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/>
          <a:r>
            <a:rPr lang="ru-RU" sz="1200" b="1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Транслирование опыта</a:t>
          </a:r>
          <a:endParaRPr lang="ru-RU" sz="1200" b="1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E3AD3601-905B-4568-9494-9605447FA87D}" type="parTrans" cxnId="{C0DC358A-ECD4-447B-9E92-311EAE013AF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89B0AC6-89AB-4467-9A5A-49B8AC17991E}" type="sibTrans" cxnId="{C0DC358A-ECD4-447B-9E92-311EAE013AF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0874220-FF8C-4A29-A935-48BAA00CB67D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Анализ программы развития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5F8351F8-FF7A-40F2-8BD7-649CFC6347C9}" type="parTrans" cxnId="{37333614-E36F-4F76-AB91-543C1890788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536AEDA-0D8D-44AF-A772-EE63FBDD34E7}" type="sibTrans" cxnId="{37333614-E36F-4F76-AB91-543C1890788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AB3819E-1FC8-4BFE-B74F-D7400E912522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Разработка проекта управленческой команды «педагогическая лаборатория как ресурс </a:t>
          </a:r>
          <a:r>
            <a:rPr lang="en-US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PRO</a:t>
          </a: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движения педагога»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C35F9C1B-57AE-4C4F-93A8-9FAEA18D27A7}" type="parTrans" cxnId="{6F3EA49B-92C0-4D44-AE92-5FFEBC44DA2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697B4C09-8749-4DAA-AA94-BBC25D09FC63}" type="sibTrans" cxnId="{6F3EA49B-92C0-4D44-AE92-5FFEBC44DA2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8FEDB87-032F-4B4D-8DD0-133D10B9062A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Обучение педагогической команды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C3682BD8-92BF-4223-BFB0-CE92A1B72B6B}" type="parTrans" cxnId="{87795660-9459-4297-A7B7-0E7FA5D2D24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C736CAA1-9582-47ED-9879-904372B118CA}" type="sibTrans" cxnId="{87795660-9459-4297-A7B7-0E7FA5D2D24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14B06DA-650B-4F28-A471-9CEDBAEEAA00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Разработка педагогического проекта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49EFEB44-0239-49B7-B022-1EAC1EEBDE8C}" type="parTrans" cxnId="{9A1526F6-60D6-4720-8E17-C59B255E7FD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CF78E90-0AE9-4BE4-BC9E-415C78A049B0}" type="sibTrans" cxnId="{9A1526F6-60D6-4720-8E17-C59B255E7FD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5E34C63-9B12-4E29-8E2B-566C8655035F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Соглашение МБДОУ с родителями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B7820A80-8236-4D23-8AD7-A0DECC7D5C3A}" type="parTrans" cxnId="{F29BDD25-9B67-4DE7-A439-A2F5F9A460F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5AD2B38-F5F4-45DC-9734-882CA29F799D}" type="sibTrans" cxnId="{F29BDD25-9B67-4DE7-A439-A2F5F9A460F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D9347FF-E819-450F-B12B-DE27B18AECFF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Внедрение программы РЛП в управленческом проекте УМК «Школа возможностей»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34A412B4-B610-4C5A-AC2C-42F8BF4F3FED}" type="parTrans" cxnId="{FE41D7BA-EF7F-40AA-9BA6-D403D0F242B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5033774-3941-43EB-B1E2-9D3F8DE8731B}" type="sibTrans" cxnId="{FE41D7BA-EF7F-40AA-9BA6-D403D0F242B5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C3B431F-B2A6-4AD8-B275-EDAAD3C59458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alt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в групповых помещения  РППС  для  </a:t>
          </a:r>
          <a:r>
            <a:rPr lang="ru-RU" alt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социально-эмоционального </a:t>
          </a:r>
          <a:r>
            <a:rPr lang="ru-RU" alt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развития детей  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58ECE1E1-EB4D-4265-9548-896A1FA056EC}" type="parTrans" cxnId="{327C33EF-560C-47E2-87F9-D0590CC07D9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244962B-0D64-47D8-A0CC-900E00973840}" type="sibTrans" cxnId="{327C33EF-560C-47E2-87F9-D0590CC07D9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D1779E0-86D0-4C9A-A48A-BCA0BDC4EC81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педагогической лаборатории «</a:t>
          </a:r>
          <a:r>
            <a:rPr lang="en-US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PRO</a:t>
          </a: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движения педагога»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9FD2D47A-3186-4013-9635-07620B78135D}" type="parTrans" cxnId="{1E999B3D-3465-4C12-8AA4-574577AF830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D7DFD7E-964B-487A-B1DC-D6A05778A854}" type="sibTrans" cxnId="{1E999B3D-3465-4C12-8AA4-574577AF8308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CA158C6-5A89-47AB-A45E-982C21AA6E3E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Исследование образовательной среды ДОУ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7FBECC5C-5820-4229-9901-C11463E539E3}" type="sibTrans" cxnId="{164697AF-0CFA-46F5-9939-21AB193794DF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2FFD09AC-FB30-425E-ABF1-B246750DBBD4}" type="parTrans" cxnId="{164697AF-0CFA-46F5-9939-21AB193794DF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916E6D5-853A-4DFE-BDC9-AB667C1C76DF}">
      <dgm:prSet phldrT="[Текст]" custT="1"/>
      <dgm:spPr>
        <a:solidFill>
          <a:srgbClr val="A6DDE6">
            <a:alpha val="90000"/>
          </a:srgbClr>
        </a:solidFill>
      </dgm:spPr>
      <dgm:t>
        <a:bodyPr/>
        <a:lstStyle/>
        <a:p>
          <a:pPr algn="just">
            <a:lnSpc>
              <a:spcPct val="100000"/>
            </a:lnSpc>
          </a:pPr>
          <a:r>
            <a:rPr lang="ru-RU" sz="1200" b="1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Разработка нормативно-правовой базы</a:t>
          </a:r>
          <a:endParaRPr lang="ru-RU" sz="1200" b="1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gm:t>
    </dgm:pt>
    <dgm:pt modelId="{D1427F80-6D79-4CD8-A3B5-F105F395864A}" type="sibTrans" cxnId="{5A63A197-2E51-4F42-816B-248C8F3CE0F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3080770-8CB7-4F85-95F6-28CFB43657E1}" type="parTrans" cxnId="{5A63A197-2E51-4F42-816B-248C8F3CE0FD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8ED8FFD-227E-435D-9079-EC2A6CE47BBD}" type="pres">
      <dgm:prSet presAssocID="{CA82F1AF-32BC-463A-BB9E-ED62893C645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9789F2-9CBB-4235-B729-43F0C4A9F327}" type="pres">
      <dgm:prSet presAssocID="{23E9287A-55F5-49E6-9AB6-057D0EEECEE8}" presName="composite" presStyleCnt="0"/>
      <dgm:spPr/>
    </dgm:pt>
    <dgm:pt modelId="{B175DF96-A507-4720-AAB5-FFB934740A67}" type="pres">
      <dgm:prSet presAssocID="{23E9287A-55F5-49E6-9AB6-057D0EEECEE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8A28B9-C255-4DC6-A63C-3E094B0D9A96}" type="pres">
      <dgm:prSet presAssocID="{23E9287A-55F5-49E6-9AB6-057D0EEECEE8}" presName="desTx" presStyleLbl="alignAccFollowNode1" presStyleIdx="0" presStyleCnt="3" custScaleX="192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4B33EF-3D1B-48EC-9024-EAC5080767AC}" type="pres">
      <dgm:prSet presAssocID="{16BD0FDF-8D10-4281-A626-BA8545CF220B}" presName="space" presStyleCnt="0"/>
      <dgm:spPr/>
    </dgm:pt>
    <dgm:pt modelId="{5BDF0A6E-20BF-46B7-8584-848DAD7A05A4}" type="pres">
      <dgm:prSet presAssocID="{F2FC5529-1BDB-4C21-92FA-5A161D9E4531}" presName="composite" presStyleCnt="0"/>
      <dgm:spPr/>
    </dgm:pt>
    <dgm:pt modelId="{F72EC327-28C5-4B5C-9F8E-61FAFE0FAC0F}" type="pres">
      <dgm:prSet presAssocID="{F2FC5529-1BDB-4C21-92FA-5A161D9E453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C105E-7DB6-4706-9CA4-8AD54316BF82}" type="pres">
      <dgm:prSet presAssocID="{F2FC5529-1BDB-4C21-92FA-5A161D9E4531}" presName="desTx" presStyleLbl="alignAccFollowNode1" presStyleIdx="1" presStyleCnt="3" custScaleX="149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B2725F-3A54-44CD-82E3-09DCC05D0EE7}" type="pres">
      <dgm:prSet presAssocID="{46FC13E8-6F07-47C9-9DB6-D3AB5B561B33}" presName="space" presStyleCnt="0"/>
      <dgm:spPr/>
    </dgm:pt>
    <dgm:pt modelId="{CE9E39F0-FF7F-4352-8B38-512C564C446C}" type="pres">
      <dgm:prSet presAssocID="{2F8A61AA-830F-491E-85FA-6CF9C297A933}" presName="composite" presStyleCnt="0"/>
      <dgm:spPr/>
    </dgm:pt>
    <dgm:pt modelId="{DEF21F2D-9BFE-43CD-8CBA-C12ED2367254}" type="pres">
      <dgm:prSet presAssocID="{2F8A61AA-830F-491E-85FA-6CF9C297A93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6ECA31-23F3-47DF-AC9D-55F2CC5CA08F}" type="pres">
      <dgm:prSet presAssocID="{2F8A61AA-830F-491E-85FA-6CF9C297A933}" presName="desTx" presStyleLbl="alignAccFollowNode1" presStyleIdx="2" presStyleCnt="3" custScaleX="1411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A94772-6825-42DF-BBB6-1CC04D33F201}" type="presOf" srcId="{B0874220-FF8C-4A29-A935-48BAA00CB67D}" destId="{DC8A28B9-C255-4DC6-A63C-3E094B0D9A96}" srcOrd="0" destOrd="3" presId="urn:microsoft.com/office/officeart/2005/8/layout/hList1"/>
    <dgm:cxn modelId="{8DD5109B-C2D6-43A6-B6D0-10D6690ED752}" srcId="{23E9287A-55F5-49E6-9AB6-057D0EEECEE8}" destId="{7C7FF296-7DF8-45F1-A84C-9018BB67062B}" srcOrd="12" destOrd="0" parTransId="{C909195A-A74C-4948-A3C4-295A232CAE90}" sibTransId="{60DA9771-F9E8-438E-B424-45B69F6F14BF}"/>
    <dgm:cxn modelId="{DB7AB59A-1FE3-428B-8A26-03FD74BB6A45}" type="presOf" srcId="{4D2E368B-FD1E-4DE1-A7E4-0659C37BF1A2}" destId="{32EC105E-7DB6-4706-9CA4-8AD54316BF82}" srcOrd="0" destOrd="3" presId="urn:microsoft.com/office/officeart/2005/8/layout/hList1"/>
    <dgm:cxn modelId="{AA43F377-5B97-4426-9136-002CD22F500A}" type="presOf" srcId="{86E1828C-9797-4FC1-A3F8-873E438D6992}" destId="{BC6ECA31-23F3-47DF-AC9D-55F2CC5CA08F}" srcOrd="0" destOrd="0" presId="urn:microsoft.com/office/officeart/2005/8/layout/hList1"/>
    <dgm:cxn modelId="{E7461CD9-D9BA-4D2E-8014-38138B1B92EE}" type="presOf" srcId="{2F8A61AA-830F-491E-85FA-6CF9C297A933}" destId="{DEF21F2D-9BFE-43CD-8CBA-C12ED2367254}" srcOrd="0" destOrd="0" presId="urn:microsoft.com/office/officeart/2005/8/layout/hList1"/>
    <dgm:cxn modelId="{14A800A3-EB6B-43F3-89C5-E64BBF2CCC16}" type="presOf" srcId="{CAB3819E-1FC8-4BFE-B74F-D7400E912522}" destId="{DC8A28B9-C255-4DC6-A63C-3E094B0D9A96}" srcOrd="0" destOrd="4" presId="urn:microsoft.com/office/officeart/2005/8/layout/hList1"/>
    <dgm:cxn modelId="{8B97878E-3A34-4BD8-B5C8-EA843302C3C6}" type="presOf" srcId="{0EF2791C-54D7-4F08-BCE3-CAD4E2214B2D}" destId="{BC6ECA31-23F3-47DF-AC9D-55F2CC5CA08F}" srcOrd="0" destOrd="2" presId="urn:microsoft.com/office/officeart/2005/8/layout/hList1"/>
    <dgm:cxn modelId="{30245449-DFBC-4A5F-A12E-CC5819DCD3BD}" type="presOf" srcId="{36D6E27D-69B7-4CD8-908D-5F60A14934EF}" destId="{32EC105E-7DB6-4706-9CA4-8AD54316BF82}" srcOrd="0" destOrd="5" presId="urn:microsoft.com/office/officeart/2005/8/layout/hList1"/>
    <dgm:cxn modelId="{6DE3B7C2-55E8-4DCF-AA71-19FB06DA7D96}" type="presOf" srcId="{4B197778-C5E3-4BA4-9BDE-D1064914CFED}" destId="{DC8A28B9-C255-4DC6-A63C-3E094B0D9A96}" srcOrd="0" destOrd="0" presId="urn:microsoft.com/office/officeart/2005/8/layout/hList1"/>
    <dgm:cxn modelId="{C8DAFDB2-EF98-4293-94DA-C13836EFA4D6}" type="presOf" srcId="{1FBECF1D-D7A2-4C17-80C0-E260BC2F340F}" destId="{32EC105E-7DB6-4706-9CA4-8AD54316BF82}" srcOrd="0" destOrd="0" presId="urn:microsoft.com/office/officeart/2005/8/layout/hList1"/>
    <dgm:cxn modelId="{491E1302-EDF9-410A-94B6-1722EE5A6E4D}" type="presOf" srcId="{BCFDD1DB-A055-4FC1-AB17-CBDA9A90732A}" destId="{32EC105E-7DB6-4706-9CA4-8AD54316BF82}" srcOrd="0" destOrd="1" presId="urn:microsoft.com/office/officeart/2005/8/layout/hList1"/>
    <dgm:cxn modelId="{9C151B17-0A72-4714-A771-A43F8365BE93}" srcId="{CA82F1AF-32BC-463A-BB9E-ED62893C645E}" destId="{2F8A61AA-830F-491E-85FA-6CF9C297A933}" srcOrd="2" destOrd="0" parTransId="{81CD1436-F7E9-44C6-9B2F-8D85954C9C07}" sibTransId="{CE6A27B4-587B-4CEB-AE1A-9FCF39C636B5}"/>
    <dgm:cxn modelId="{7B507ED7-5F5D-44F1-AC21-614C484E84F6}" srcId="{F2FC5529-1BDB-4C21-92FA-5A161D9E4531}" destId="{B043751C-2DE3-4024-B82F-8CB9E659BD07}" srcOrd="4" destOrd="0" parTransId="{0E8FC4C5-96CF-472F-8628-725D4144B603}" sibTransId="{418CA49D-9B46-453D-8E01-EAEDA509386E}"/>
    <dgm:cxn modelId="{3EC131C8-5833-455B-82FE-6722844B5523}" type="presOf" srcId="{0CA158C6-5A89-47AB-A45E-982C21AA6E3E}" destId="{DC8A28B9-C255-4DC6-A63C-3E094B0D9A96}" srcOrd="0" destOrd="1" presId="urn:microsoft.com/office/officeart/2005/8/layout/hList1"/>
    <dgm:cxn modelId="{FA4CC5E5-A91C-4C82-BA5E-FB3E0F6557BC}" type="presOf" srcId="{F2FC5529-1BDB-4C21-92FA-5A161D9E4531}" destId="{F72EC327-28C5-4B5C-9F8E-61FAFE0FAC0F}" srcOrd="0" destOrd="0" presId="urn:microsoft.com/office/officeart/2005/8/layout/hList1"/>
    <dgm:cxn modelId="{391D0FAB-A165-432E-9FA5-BCEB47B1E128}" type="presOf" srcId="{1DE2F166-B742-4C33-8764-2709AD32DF9A}" destId="{BC6ECA31-23F3-47DF-AC9D-55F2CC5CA08F}" srcOrd="0" destOrd="3" presId="urn:microsoft.com/office/officeart/2005/8/layout/hList1"/>
    <dgm:cxn modelId="{327C33EF-560C-47E2-87F9-D0590CC07D99}" srcId="{23E9287A-55F5-49E6-9AB6-057D0EEECEE8}" destId="{BC3B431F-B2A6-4AD8-B275-EDAAD3C59458}" srcOrd="9" destOrd="0" parTransId="{58ECE1E1-EB4D-4265-9548-896A1FA056EC}" sibTransId="{E244962B-0D64-47D8-A0CC-900E00973840}"/>
    <dgm:cxn modelId="{1C2D8E92-5574-45E8-8B8D-C199679DA485}" type="presOf" srcId="{85E34C63-9B12-4E29-8E2B-566C8655035F}" destId="{DC8A28B9-C255-4DC6-A63C-3E094B0D9A96}" srcOrd="0" destOrd="7" presId="urn:microsoft.com/office/officeart/2005/8/layout/hList1"/>
    <dgm:cxn modelId="{6F3EA49B-92C0-4D44-AE92-5FFEBC44DA27}" srcId="{23E9287A-55F5-49E6-9AB6-057D0EEECEE8}" destId="{CAB3819E-1FC8-4BFE-B74F-D7400E912522}" srcOrd="4" destOrd="0" parTransId="{C35F9C1B-57AE-4C4F-93A8-9FAEA18D27A7}" sibTransId="{697B4C09-8749-4DAA-AA94-BBC25D09FC63}"/>
    <dgm:cxn modelId="{2A167B9F-CD57-451A-9095-B361325FC65D}" type="presOf" srcId="{A57A8E96-0800-41AD-BC25-A83AD26B3662}" destId="{32EC105E-7DB6-4706-9CA4-8AD54316BF82}" srcOrd="0" destOrd="2" presId="urn:microsoft.com/office/officeart/2005/8/layout/hList1"/>
    <dgm:cxn modelId="{860B671E-9CB8-455E-9E76-76A277715727}" srcId="{CA82F1AF-32BC-463A-BB9E-ED62893C645E}" destId="{23E9287A-55F5-49E6-9AB6-057D0EEECEE8}" srcOrd="0" destOrd="0" parTransId="{0CD69627-2A7D-4D21-9D3C-BFFF69C0B7ED}" sibTransId="{16BD0FDF-8D10-4281-A626-BA8545CF220B}"/>
    <dgm:cxn modelId="{71C61FA0-C976-4984-8C48-5EAE7FAF4043}" srcId="{23E9287A-55F5-49E6-9AB6-057D0EEECEE8}" destId="{4B197778-C5E3-4BA4-9BDE-D1064914CFED}" srcOrd="0" destOrd="0" parTransId="{D271726B-D316-4AFB-AD25-D1FFA4F879BA}" sibTransId="{B96F79E0-D2D6-479A-A3EC-0DC3759BDC2F}"/>
    <dgm:cxn modelId="{D0F4011F-2B04-4074-B947-4DACD07B9A6B}" type="presOf" srcId="{51D4E9AD-BA8B-43E6-AC47-6E7D13CF5B8F}" destId="{DC8A28B9-C255-4DC6-A63C-3E094B0D9A96}" srcOrd="0" destOrd="11" presId="urn:microsoft.com/office/officeart/2005/8/layout/hList1"/>
    <dgm:cxn modelId="{5E96CC7E-EF58-4B5A-9378-914F51933B63}" srcId="{CA82F1AF-32BC-463A-BB9E-ED62893C645E}" destId="{F2FC5529-1BDB-4C21-92FA-5A161D9E4531}" srcOrd="1" destOrd="0" parTransId="{49D0E3BE-53D8-4500-AA35-733B18A5CDD0}" sibTransId="{46FC13E8-6F07-47C9-9DB6-D3AB5B561B33}"/>
    <dgm:cxn modelId="{7F0E9922-DBD8-423A-80AB-D5E2BC37645B}" type="presOf" srcId="{CA82F1AF-32BC-463A-BB9E-ED62893C645E}" destId="{88ED8FFD-227E-435D-9079-EC2A6CE47BBD}" srcOrd="0" destOrd="0" presId="urn:microsoft.com/office/officeart/2005/8/layout/hList1"/>
    <dgm:cxn modelId="{828146BD-C403-4732-979E-269CD24B7EAB}" srcId="{F2FC5529-1BDB-4C21-92FA-5A161D9E4531}" destId="{8C730229-B10D-4FC0-A752-F5CE14728605}" srcOrd="6" destOrd="0" parTransId="{6D4EB9EE-5204-47D3-A4D1-9E218B16EF0A}" sibTransId="{E167B2A3-EBE8-4979-9864-72B215823ADA}"/>
    <dgm:cxn modelId="{5A63A197-2E51-4F42-816B-248C8F3CE0FD}" srcId="{23E9287A-55F5-49E6-9AB6-057D0EEECEE8}" destId="{8916E6D5-853A-4DFE-BDC9-AB667C1C76DF}" srcOrd="2" destOrd="0" parTransId="{E3080770-8CB7-4F85-95F6-28CFB43657E1}" sibTransId="{D1427F80-6D79-4CD8-A3B5-F105F395864A}"/>
    <dgm:cxn modelId="{98C77F11-D4E6-4CA8-88C7-3394D21660E4}" srcId="{2F8A61AA-830F-491E-85FA-6CF9C297A933}" destId="{0EF2791C-54D7-4F08-BCE3-CAD4E2214B2D}" srcOrd="2" destOrd="0" parTransId="{83135AFA-5931-4449-A384-0DF9A5CB5CA6}" sibTransId="{E60369D4-E05F-47CA-AB92-2C10DB6FED63}"/>
    <dgm:cxn modelId="{A36A4084-12D1-4917-927D-772C7D08E9B6}" type="presOf" srcId="{23E9287A-55F5-49E6-9AB6-057D0EEECEE8}" destId="{B175DF96-A507-4720-AAB5-FFB934740A67}" srcOrd="0" destOrd="0" presId="urn:microsoft.com/office/officeart/2005/8/layout/hList1"/>
    <dgm:cxn modelId="{D76CC893-06EC-402E-ACF7-76887E10EFA0}" type="presOf" srcId="{7C7FF296-7DF8-45F1-A84C-9018BB67062B}" destId="{DC8A28B9-C255-4DC6-A63C-3E094B0D9A96}" srcOrd="0" destOrd="12" presId="urn:microsoft.com/office/officeart/2005/8/layout/hList1"/>
    <dgm:cxn modelId="{9A1526F6-60D6-4720-8E17-C59B255E7FD9}" srcId="{23E9287A-55F5-49E6-9AB6-057D0EEECEE8}" destId="{E14B06DA-650B-4F28-A471-9CEDBAEEAA00}" srcOrd="6" destOrd="0" parTransId="{49EFEB44-0239-49B7-B022-1EAC1EEBDE8C}" sibTransId="{5CF78E90-0AE9-4BE4-BC9E-415C78A049B0}"/>
    <dgm:cxn modelId="{F29BDD25-9B67-4DE7-A439-A2F5F9A460FE}" srcId="{23E9287A-55F5-49E6-9AB6-057D0EEECEE8}" destId="{85E34C63-9B12-4E29-8E2B-566C8655035F}" srcOrd="7" destOrd="0" parTransId="{B7820A80-8236-4D23-8AD7-A0DECC7D5C3A}" sibTransId="{E5AD2B38-F5F4-45DC-9734-882CA29F799D}"/>
    <dgm:cxn modelId="{67890DDB-2CDD-4D8A-9300-D2973C957814}" srcId="{F2FC5529-1BDB-4C21-92FA-5A161D9E4531}" destId="{A57A8E96-0800-41AD-BC25-A83AD26B3662}" srcOrd="2" destOrd="0" parTransId="{C5B48D40-9F12-45F4-A833-C1D614721BDE}" sibTransId="{694DFE9D-AD52-49FC-B5FE-09E2D81B350C}"/>
    <dgm:cxn modelId="{7F14F5C5-16C4-414E-8587-0B25390806F5}" srcId="{2F8A61AA-830F-491E-85FA-6CF9C297A933}" destId="{86E1828C-9797-4FC1-A3F8-873E438D6992}" srcOrd="0" destOrd="0" parTransId="{440795C5-FA29-4454-A3BC-565231DB01BB}" sibTransId="{846B8B69-9C3D-4460-B294-FFCB7EF33E57}"/>
    <dgm:cxn modelId="{54BC2F63-E376-497A-9F8A-293275E9061F}" type="presOf" srcId="{8C730229-B10D-4FC0-A752-F5CE14728605}" destId="{32EC105E-7DB6-4706-9CA4-8AD54316BF82}" srcOrd="0" destOrd="6" presId="urn:microsoft.com/office/officeart/2005/8/layout/hList1"/>
    <dgm:cxn modelId="{8BC5F537-5677-4D80-822D-E5B0605CE034}" type="presOf" srcId="{B043751C-2DE3-4024-B82F-8CB9E659BD07}" destId="{32EC105E-7DB6-4706-9CA4-8AD54316BF82}" srcOrd="0" destOrd="4" presId="urn:microsoft.com/office/officeart/2005/8/layout/hList1"/>
    <dgm:cxn modelId="{DC7011D1-CFF3-4241-872D-E4DDFE7A812B}" srcId="{F2FC5529-1BDB-4C21-92FA-5A161D9E4531}" destId="{36D6E27D-69B7-4CD8-908D-5F60A14934EF}" srcOrd="5" destOrd="0" parTransId="{88AD107A-4E01-46C4-BD2F-C640DDAACCE7}" sibTransId="{A23E7FCB-3871-4C1A-9213-6E9F5F57F2CF}"/>
    <dgm:cxn modelId="{81C36CED-E22C-45C0-996B-678D7F3A52FA}" srcId="{23E9287A-55F5-49E6-9AB6-057D0EEECEE8}" destId="{74399671-CC75-4E5E-8ED9-4EF91B035CA0}" srcOrd="13" destOrd="0" parTransId="{C489B01D-FAC9-4E6F-81E9-7E6DEDA0FA77}" sibTransId="{A6BC3207-E59F-47B6-81C4-21D03D984682}"/>
    <dgm:cxn modelId="{164697AF-0CFA-46F5-9939-21AB193794DF}" srcId="{23E9287A-55F5-49E6-9AB6-057D0EEECEE8}" destId="{0CA158C6-5A89-47AB-A45E-982C21AA6E3E}" srcOrd="1" destOrd="0" parTransId="{2FFD09AC-FB30-425E-ABF1-B246750DBBD4}" sibTransId="{7FBECC5C-5820-4229-9901-C11463E539E3}"/>
    <dgm:cxn modelId="{C0DC358A-ECD4-447B-9E92-311EAE013AFC}" srcId="{2F8A61AA-830F-491E-85FA-6CF9C297A933}" destId="{1DE2F166-B742-4C33-8764-2709AD32DF9A}" srcOrd="3" destOrd="0" parTransId="{E3AD3601-905B-4568-9494-9605447FA87D}" sibTransId="{989B0AC6-89AB-4467-9A5A-49B8AC17991E}"/>
    <dgm:cxn modelId="{28D3F16C-7262-4612-88E2-A33E1C1C1827}" type="presOf" srcId="{BC3B431F-B2A6-4AD8-B275-EDAAD3C59458}" destId="{DC8A28B9-C255-4DC6-A63C-3E094B0D9A96}" srcOrd="0" destOrd="9" presId="urn:microsoft.com/office/officeart/2005/8/layout/hList1"/>
    <dgm:cxn modelId="{C06E7AD8-1CC8-489A-8692-F4566B8CE780}" type="presOf" srcId="{7D9347FF-E819-450F-B12B-DE27B18AECFF}" destId="{DC8A28B9-C255-4DC6-A63C-3E094B0D9A96}" srcOrd="0" destOrd="8" presId="urn:microsoft.com/office/officeart/2005/8/layout/hList1"/>
    <dgm:cxn modelId="{40257331-F6F6-4863-93C1-65D989863C09}" srcId="{F2FC5529-1BDB-4C21-92FA-5A161D9E4531}" destId="{1FBECF1D-D7A2-4C17-80C0-E260BC2F340F}" srcOrd="0" destOrd="0" parTransId="{44E951C0-9BF9-432B-8DB5-D3045C20B35B}" sibTransId="{794F7381-503C-4291-8551-D006F031A8C6}"/>
    <dgm:cxn modelId="{87795660-9459-4297-A7B7-0E7FA5D2D24A}" srcId="{23E9287A-55F5-49E6-9AB6-057D0EEECEE8}" destId="{C8FEDB87-032F-4B4D-8DD0-133D10B9062A}" srcOrd="5" destOrd="0" parTransId="{C3682BD8-92BF-4223-BFB0-CE92A1B72B6B}" sibTransId="{C736CAA1-9582-47ED-9879-904372B118CA}"/>
    <dgm:cxn modelId="{D01C7B5F-61A4-4ED4-9AC7-23D29F6E430B}" type="presOf" srcId="{C8FEDB87-032F-4B4D-8DD0-133D10B9062A}" destId="{DC8A28B9-C255-4DC6-A63C-3E094B0D9A96}" srcOrd="0" destOrd="5" presId="urn:microsoft.com/office/officeart/2005/8/layout/hList1"/>
    <dgm:cxn modelId="{3FD935DE-1275-46F2-99DE-9923691B2C25}" srcId="{23E9287A-55F5-49E6-9AB6-057D0EEECEE8}" destId="{51D4E9AD-BA8B-43E6-AC47-6E7D13CF5B8F}" srcOrd="11" destOrd="0" parTransId="{EC708549-390E-470E-AB8A-529DD689152D}" sibTransId="{46096DBD-2A54-4B35-BC56-7918272E8850}"/>
    <dgm:cxn modelId="{49F1DF9F-72F6-4368-842E-6151F252D0A5}" srcId="{F2FC5529-1BDB-4C21-92FA-5A161D9E4531}" destId="{BCFDD1DB-A055-4FC1-AB17-CBDA9A90732A}" srcOrd="1" destOrd="0" parTransId="{6C00789D-B121-46E2-8673-7B0ABEBB1438}" sibTransId="{16DC93E2-BCF2-47AB-B4B5-FBCCFF457F83}"/>
    <dgm:cxn modelId="{FE41D7BA-EF7F-40AA-9BA6-D403D0F242B5}" srcId="{23E9287A-55F5-49E6-9AB6-057D0EEECEE8}" destId="{7D9347FF-E819-450F-B12B-DE27B18AECFF}" srcOrd="8" destOrd="0" parTransId="{34A412B4-B610-4C5A-AC2C-42F8BF4F3FED}" sibTransId="{A5033774-3941-43EB-B1E2-9D3F8DE8731B}"/>
    <dgm:cxn modelId="{3B4567BD-B21C-4BDB-B7F5-8872E09D1C4A}" type="presOf" srcId="{EAD8F880-C5D6-40BD-8C44-5A7596706C75}" destId="{BC6ECA31-23F3-47DF-AC9D-55F2CC5CA08F}" srcOrd="0" destOrd="1" presId="urn:microsoft.com/office/officeart/2005/8/layout/hList1"/>
    <dgm:cxn modelId="{37333614-E36F-4F76-AB91-543C1890788C}" srcId="{23E9287A-55F5-49E6-9AB6-057D0EEECEE8}" destId="{B0874220-FF8C-4A29-A935-48BAA00CB67D}" srcOrd="3" destOrd="0" parTransId="{5F8351F8-FF7A-40F2-8BD7-649CFC6347C9}" sibTransId="{B536AEDA-0D8D-44AF-A772-EE63FBDD34E7}"/>
    <dgm:cxn modelId="{FBAB8B85-7302-4EF0-BA1C-630D0860D5DB}" srcId="{2F8A61AA-830F-491E-85FA-6CF9C297A933}" destId="{EAD8F880-C5D6-40BD-8C44-5A7596706C75}" srcOrd="1" destOrd="0" parTransId="{9B06EF2F-C87B-4FD6-90D8-F9C84FFA2B6D}" sibTransId="{06969239-A763-40F4-87EB-55CB40A3CC3B}"/>
    <dgm:cxn modelId="{3ECF68F1-E691-4650-9735-F38E06D77EC2}" srcId="{F2FC5529-1BDB-4C21-92FA-5A161D9E4531}" destId="{4D2E368B-FD1E-4DE1-A7E4-0659C37BF1A2}" srcOrd="3" destOrd="0" parTransId="{A6C8DD65-B156-4157-AD70-E894BECFD708}" sibTransId="{3F57714B-5069-4FE0-8BC6-6AD26B252FC2}"/>
    <dgm:cxn modelId="{8A02E01B-736A-4280-9DCB-DE32B9B61EDD}" type="presOf" srcId="{8916E6D5-853A-4DFE-BDC9-AB667C1C76DF}" destId="{DC8A28B9-C255-4DC6-A63C-3E094B0D9A96}" srcOrd="0" destOrd="2" presId="urn:microsoft.com/office/officeart/2005/8/layout/hList1"/>
    <dgm:cxn modelId="{1E999B3D-3465-4C12-8AA4-574577AF8308}" srcId="{23E9287A-55F5-49E6-9AB6-057D0EEECEE8}" destId="{FD1779E0-86D0-4C9A-A48A-BCA0BDC4EC81}" srcOrd="10" destOrd="0" parTransId="{9FD2D47A-3186-4013-9635-07620B78135D}" sibTransId="{BD7DFD7E-964B-487A-B1DC-D6A05778A854}"/>
    <dgm:cxn modelId="{37BE5C92-D9ED-4F7E-B2C3-9FCB17FD3563}" type="presOf" srcId="{74399671-CC75-4E5E-8ED9-4EF91B035CA0}" destId="{DC8A28B9-C255-4DC6-A63C-3E094B0D9A96}" srcOrd="0" destOrd="13" presId="urn:microsoft.com/office/officeart/2005/8/layout/hList1"/>
    <dgm:cxn modelId="{01F7D355-0B0D-4CC0-A828-57A819438213}" type="presOf" srcId="{FD1779E0-86D0-4C9A-A48A-BCA0BDC4EC81}" destId="{DC8A28B9-C255-4DC6-A63C-3E094B0D9A96}" srcOrd="0" destOrd="10" presId="urn:microsoft.com/office/officeart/2005/8/layout/hList1"/>
    <dgm:cxn modelId="{8D5CCB48-FC8C-4176-9373-4CEB6291B70B}" type="presOf" srcId="{E14B06DA-650B-4F28-A471-9CEDBAEEAA00}" destId="{DC8A28B9-C255-4DC6-A63C-3E094B0D9A96}" srcOrd="0" destOrd="6" presId="urn:microsoft.com/office/officeart/2005/8/layout/hList1"/>
    <dgm:cxn modelId="{BF1E4A59-2904-4374-AD62-D859647FFA7C}" type="presParOf" srcId="{88ED8FFD-227E-435D-9079-EC2A6CE47BBD}" destId="{0E9789F2-9CBB-4235-B729-43F0C4A9F327}" srcOrd="0" destOrd="0" presId="urn:microsoft.com/office/officeart/2005/8/layout/hList1"/>
    <dgm:cxn modelId="{BCE16EAA-5A27-4A82-A829-64F02D28B0D3}" type="presParOf" srcId="{0E9789F2-9CBB-4235-B729-43F0C4A9F327}" destId="{B175DF96-A507-4720-AAB5-FFB934740A67}" srcOrd="0" destOrd="0" presId="urn:microsoft.com/office/officeart/2005/8/layout/hList1"/>
    <dgm:cxn modelId="{A60ED291-CF21-47B9-8B8F-02991C228381}" type="presParOf" srcId="{0E9789F2-9CBB-4235-B729-43F0C4A9F327}" destId="{DC8A28B9-C255-4DC6-A63C-3E094B0D9A96}" srcOrd="1" destOrd="0" presId="urn:microsoft.com/office/officeart/2005/8/layout/hList1"/>
    <dgm:cxn modelId="{FA521B37-2F78-4D59-A425-D1B26AB66E37}" type="presParOf" srcId="{88ED8FFD-227E-435D-9079-EC2A6CE47BBD}" destId="{D04B33EF-3D1B-48EC-9024-EAC5080767AC}" srcOrd="1" destOrd="0" presId="urn:microsoft.com/office/officeart/2005/8/layout/hList1"/>
    <dgm:cxn modelId="{29F10F79-5767-425D-9F0A-D0D32A5114FD}" type="presParOf" srcId="{88ED8FFD-227E-435D-9079-EC2A6CE47BBD}" destId="{5BDF0A6E-20BF-46B7-8584-848DAD7A05A4}" srcOrd="2" destOrd="0" presId="urn:microsoft.com/office/officeart/2005/8/layout/hList1"/>
    <dgm:cxn modelId="{2A397D54-4BCB-4B44-AFF2-C3B665DD7241}" type="presParOf" srcId="{5BDF0A6E-20BF-46B7-8584-848DAD7A05A4}" destId="{F72EC327-28C5-4B5C-9F8E-61FAFE0FAC0F}" srcOrd="0" destOrd="0" presId="urn:microsoft.com/office/officeart/2005/8/layout/hList1"/>
    <dgm:cxn modelId="{24579AF0-C0FE-4467-B19F-C3C793B10B90}" type="presParOf" srcId="{5BDF0A6E-20BF-46B7-8584-848DAD7A05A4}" destId="{32EC105E-7DB6-4706-9CA4-8AD54316BF82}" srcOrd="1" destOrd="0" presId="urn:microsoft.com/office/officeart/2005/8/layout/hList1"/>
    <dgm:cxn modelId="{CB08AEEE-B5E0-4188-8DF6-8129B937693A}" type="presParOf" srcId="{88ED8FFD-227E-435D-9079-EC2A6CE47BBD}" destId="{F3B2725F-3A54-44CD-82E3-09DCC05D0EE7}" srcOrd="3" destOrd="0" presId="urn:microsoft.com/office/officeart/2005/8/layout/hList1"/>
    <dgm:cxn modelId="{11BE5752-208A-41D4-93F9-23CD1BC23B6D}" type="presParOf" srcId="{88ED8FFD-227E-435D-9079-EC2A6CE47BBD}" destId="{CE9E39F0-FF7F-4352-8B38-512C564C446C}" srcOrd="4" destOrd="0" presId="urn:microsoft.com/office/officeart/2005/8/layout/hList1"/>
    <dgm:cxn modelId="{58D1C2C2-75F3-46EF-B805-7050A2EAB062}" type="presParOf" srcId="{CE9E39F0-FF7F-4352-8B38-512C564C446C}" destId="{DEF21F2D-9BFE-43CD-8CBA-C12ED2367254}" srcOrd="0" destOrd="0" presId="urn:microsoft.com/office/officeart/2005/8/layout/hList1"/>
    <dgm:cxn modelId="{B5392DC4-E421-4EA0-B15F-53B0693B152B}" type="presParOf" srcId="{CE9E39F0-FF7F-4352-8B38-512C564C446C}" destId="{BC6ECA31-23F3-47DF-AC9D-55F2CC5CA08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B4721-23A9-4E5E-B2D0-EC799A053C8B}">
      <dsp:nvSpPr>
        <dsp:cNvPr id="0" name=""/>
        <dsp:cNvSpPr/>
      </dsp:nvSpPr>
      <dsp:spPr>
        <a:xfrm rot="16200000">
          <a:off x="1529885" y="610309"/>
          <a:ext cx="2558243" cy="4439025"/>
        </a:xfrm>
        <a:prstGeom prst="round2SameRect">
          <a:avLst>
            <a:gd name="adj1" fmla="val 16670"/>
            <a:gd name="adj2" fmla="val 0"/>
          </a:avLst>
        </a:prstGeom>
        <a:solidFill>
          <a:srgbClr val="A6DD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127000" rIns="114300" bIns="127000" numCol="1" spcCol="1270" anchor="t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 детском саду преобладает </a:t>
          </a:r>
          <a:r>
            <a:rPr lang="ru-RU" sz="2000" b="1" kern="1200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карьерный тип среды, </a:t>
          </a:r>
          <a:r>
            <a:rPr lang="ru-RU" sz="2000" b="0" kern="1200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способствующий формированию активного, но </a:t>
          </a:r>
          <a:r>
            <a:rPr lang="ru-RU" sz="2000" b="1" kern="1200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зависимого</a:t>
          </a:r>
          <a:r>
            <a:rPr lang="ru-RU" sz="2000" b="0" kern="1200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типа личности. Активность и инициативность педагогов </a:t>
          </a:r>
          <a:r>
            <a:rPr lang="ru-RU" sz="2000" b="1" kern="1200" cap="small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зависит от решений управленческой команды.</a:t>
          </a:r>
          <a:endParaRPr lang="ru-RU" sz="2000" b="1" kern="1200" cap="small" baseline="0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 rot="5400000">
        <a:off x="714400" y="1675606"/>
        <a:ext cx="4314119" cy="2308431"/>
      </dsp:txXfrm>
    </dsp:sp>
    <dsp:sp modelId="{B974F976-E057-4ABB-8306-117319D23507}">
      <dsp:nvSpPr>
        <dsp:cNvPr id="0" name=""/>
        <dsp:cNvSpPr/>
      </dsp:nvSpPr>
      <dsp:spPr>
        <a:xfrm rot="5400000">
          <a:off x="5917592" y="653163"/>
          <a:ext cx="2539996" cy="4344266"/>
        </a:xfrm>
        <a:prstGeom prst="round2SameRect">
          <a:avLst>
            <a:gd name="adj1" fmla="val 16670"/>
            <a:gd name="adj2" fmla="val 0"/>
          </a:avLst>
        </a:prstGeom>
        <a:solidFill>
          <a:srgbClr val="8CE8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27000" rIns="76200" bIns="127000" numCol="1" spcCol="1270" anchor="t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Для повышения </a:t>
          </a:r>
          <a:r>
            <a:rPr lang="ru-RU" sz="2000" b="1" kern="120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активности и</a:t>
          </a:r>
          <a:r>
            <a:rPr lang="ru-RU" sz="2000" b="0" kern="120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</a:t>
          </a:r>
          <a:r>
            <a:rPr lang="ru-RU" sz="2000" b="1" kern="120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инициативности</a:t>
          </a:r>
          <a:r>
            <a:rPr lang="ru-RU" sz="2000" b="0" kern="120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педагога, его профессионального саморазвития и самореализации –  </a:t>
          </a:r>
          <a:r>
            <a:rPr lang="ru-RU" sz="2000" b="1" kern="120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необходимо создать творческую личностно-развивающую образовательную среду.</a:t>
          </a:r>
          <a:endParaRPr lang="ru-RU" sz="2000" b="1" kern="1200" cap="small" baseline="0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 rot="-5400000">
        <a:off x="5015458" y="1679313"/>
        <a:ext cx="4220251" cy="2291966"/>
      </dsp:txXfrm>
    </dsp:sp>
    <dsp:sp modelId="{4EB5830A-23B4-4DD3-9406-6BDCDEB8CEB6}">
      <dsp:nvSpPr>
        <dsp:cNvPr id="0" name=""/>
        <dsp:cNvSpPr/>
      </dsp:nvSpPr>
      <dsp:spPr>
        <a:xfrm>
          <a:off x="4031486" y="763875"/>
          <a:ext cx="1803724" cy="162333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A6DD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EA4100-75E8-4CA8-A3D1-7457227AC358}">
      <dsp:nvSpPr>
        <dsp:cNvPr id="0" name=""/>
        <dsp:cNvSpPr/>
      </dsp:nvSpPr>
      <dsp:spPr>
        <a:xfrm rot="10800000">
          <a:off x="3953011" y="3221366"/>
          <a:ext cx="1729865" cy="167611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8CE8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72BC78-099B-42AE-BC7A-29CE3262C21C}">
      <dsp:nvSpPr>
        <dsp:cNvPr id="0" name=""/>
        <dsp:cNvSpPr/>
      </dsp:nvSpPr>
      <dsp:spPr>
        <a:xfrm rot="5400000">
          <a:off x="-253328" y="253328"/>
          <a:ext cx="1688858" cy="1182200"/>
        </a:xfrm>
        <a:prstGeom prst="chevron">
          <a:avLst/>
        </a:prstGeom>
        <a:solidFill>
          <a:srgbClr val="8CE81F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Педагоги</a:t>
          </a:r>
          <a:endParaRPr lang="ru-RU" sz="16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 rot="-5400000">
        <a:off x="1" y="591099"/>
        <a:ext cx="1182200" cy="506658"/>
      </dsp:txXfrm>
    </dsp:sp>
    <dsp:sp modelId="{DB10DE14-F3D7-4BF9-BF47-31CE347A8755}">
      <dsp:nvSpPr>
        <dsp:cNvPr id="0" name=""/>
        <dsp:cNvSpPr/>
      </dsp:nvSpPr>
      <dsp:spPr>
        <a:xfrm rot="5400000">
          <a:off x="4424434" y="-3237038"/>
          <a:ext cx="1097758" cy="7582226"/>
        </a:xfrm>
        <a:prstGeom prst="round2SameRect">
          <a:avLst/>
        </a:prstGeom>
        <a:solidFill>
          <a:srgbClr val="A6DDE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b="0" kern="1200" cap="all" dirty="0">
            <a:solidFill>
              <a:srgbClr val="0070C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развития личностного и профессионального роста педагога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использования всех компонентов ЛРОС для 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проявления 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инициативы и самореализации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имидж-</a:t>
          </a:r>
          <a:r>
            <a:rPr lang="en-US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PRO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движения педагогов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повысить профессиональную компетентность педагогов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070" b="0" kern="1200" cap="all" dirty="0">
            <a:solidFill>
              <a:srgbClr val="00642D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 rot="-5400000">
        <a:off x="1182200" y="58784"/>
        <a:ext cx="7528638" cy="990582"/>
      </dsp:txXfrm>
    </dsp:sp>
    <dsp:sp modelId="{D3826013-DA26-407F-94C5-0C2CA1E619F8}">
      <dsp:nvSpPr>
        <dsp:cNvPr id="0" name=""/>
        <dsp:cNvSpPr/>
      </dsp:nvSpPr>
      <dsp:spPr>
        <a:xfrm rot="5400000">
          <a:off x="-253328" y="1754538"/>
          <a:ext cx="1688858" cy="1182200"/>
        </a:xfrm>
        <a:prstGeom prst="chevron">
          <a:avLst/>
        </a:prstGeom>
        <a:solidFill>
          <a:srgbClr val="8CE81F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Дети</a:t>
          </a:r>
          <a:endParaRPr lang="ru-RU" sz="16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 rot="-5400000">
        <a:off x="1" y="2092309"/>
        <a:ext cx="1182200" cy="506658"/>
      </dsp:txXfrm>
    </dsp:sp>
    <dsp:sp modelId="{48390D7A-2BE3-4D83-A2D5-04D0AB612F86}">
      <dsp:nvSpPr>
        <dsp:cNvPr id="0" name=""/>
        <dsp:cNvSpPr/>
      </dsp:nvSpPr>
      <dsp:spPr>
        <a:xfrm rot="5400000">
          <a:off x="4424434" y="-1741024"/>
          <a:ext cx="1097758" cy="7582226"/>
        </a:xfrm>
        <a:prstGeom prst="round2Same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участия в изменении ЛРОС для развития личностного потенциала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участие в выборе детской деятельности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в самореализации и проявлении инициативы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 rot="-5400000">
        <a:off x="1182200" y="1554798"/>
        <a:ext cx="7528638" cy="990582"/>
      </dsp:txXfrm>
    </dsp:sp>
    <dsp:sp modelId="{7DAA21AA-647C-4828-8845-84C4CD8EDB50}">
      <dsp:nvSpPr>
        <dsp:cNvPr id="0" name=""/>
        <dsp:cNvSpPr/>
      </dsp:nvSpPr>
      <dsp:spPr>
        <a:xfrm rot="5400000">
          <a:off x="-253328" y="3250552"/>
          <a:ext cx="1688858" cy="1182200"/>
        </a:xfrm>
        <a:prstGeom prst="chevron">
          <a:avLst/>
        </a:prstGeom>
        <a:solidFill>
          <a:srgbClr val="8CE81F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Родители</a:t>
          </a:r>
          <a:endParaRPr lang="ru-RU" sz="16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 rot="-5400000">
        <a:off x="1" y="3588323"/>
        <a:ext cx="1182200" cy="506658"/>
      </dsp:txXfrm>
    </dsp:sp>
    <dsp:sp modelId="{5BE435E7-1DE6-475B-A8FD-053F1C385662}">
      <dsp:nvSpPr>
        <dsp:cNvPr id="0" name=""/>
        <dsp:cNvSpPr/>
      </dsp:nvSpPr>
      <dsp:spPr>
        <a:xfrm rot="5400000">
          <a:off x="4424434" y="-245010"/>
          <a:ext cx="1097758" cy="7582226"/>
        </a:xfrm>
        <a:prstGeom prst="round2Same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общения и включение в жизнь ребенка и детского сада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использования компонентов ЛРОС для развития личностного потенциала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Возможность в более активном сотрудничестве, сотворчестве, социальном партнерстве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 rot="-5400000">
        <a:off x="1182200" y="3050812"/>
        <a:ext cx="7528638" cy="9905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40D39A-F762-4FDC-8E1D-76F6F9499BA5}">
      <dsp:nvSpPr>
        <dsp:cNvPr id="0" name=""/>
        <dsp:cNvSpPr/>
      </dsp:nvSpPr>
      <dsp:spPr>
        <a:xfrm rot="5400000">
          <a:off x="4769794" y="-1865551"/>
          <a:ext cx="1429935" cy="5162129"/>
        </a:xfrm>
        <a:prstGeom prst="round2SameRect">
          <a:avLst/>
        </a:prstGeom>
        <a:solidFill>
          <a:srgbClr val="8CE81F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just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kern="120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соучастие детей старшего дошкольного возраста в реализации детско-взрослых проектов</a:t>
          </a:r>
          <a:endParaRPr lang="ru-RU" sz="2100" kern="1200" dirty="0">
            <a:solidFill>
              <a:srgbClr val="003300"/>
            </a:solidFill>
            <a:latin typeface="+mn-lt"/>
          </a:endParaRPr>
        </a:p>
      </dsp:txBody>
      <dsp:txXfrm rot="-5400000">
        <a:off x="2903697" y="70350"/>
        <a:ext cx="5092325" cy="1290327"/>
      </dsp:txXfrm>
    </dsp:sp>
    <dsp:sp modelId="{7AAA5D9F-B0E7-43BF-99DC-17CF703E0B98}">
      <dsp:nvSpPr>
        <dsp:cNvPr id="0" name=""/>
        <dsp:cNvSpPr/>
      </dsp:nvSpPr>
      <dsp:spPr>
        <a:xfrm>
          <a:off x="0" y="314827"/>
          <a:ext cx="2903697" cy="795973"/>
        </a:xfrm>
        <a:prstGeom prst="roundRect">
          <a:avLst/>
        </a:prstGeom>
        <a:solidFill>
          <a:srgbClr val="A6DD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Дети</a:t>
          </a:r>
          <a:endParaRPr lang="ru-RU" sz="2600" kern="1200" dirty="0">
            <a:latin typeface="+mn-lt"/>
          </a:endParaRPr>
        </a:p>
      </dsp:txBody>
      <dsp:txXfrm>
        <a:off x="38856" y="353683"/>
        <a:ext cx="2825985" cy="718261"/>
      </dsp:txXfrm>
    </dsp:sp>
    <dsp:sp modelId="{7043093C-084A-4226-B5F8-183CFA2AB019}">
      <dsp:nvSpPr>
        <dsp:cNvPr id="0" name=""/>
        <dsp:cNvSpPr/>
      </dsp:nvSpPr>
      <dsp:spPr>
        <a:xfrm rot="5400000">
          <a:off x="4769794" y="-346244"/>
          <a:ext cx="1429935" cy="5162129"/>
        </a:xfrm>
        <a:prstGeom prst="round2SameRect">
          <a:avLst/>
        </a:prstGeom>
        <a:solidFill>
          <a:srgbClr val="8CE81F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just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kern="120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творческой ЛРОС, как условие развития личностного потенциала, саморазвития и самореализации педагога</a:t>
          </a:r>
          <a:endParaRPr lang="ru-RU" sz="2100" kern="1200" dirty="0">
            <a:solidFill>
              <a:srgbClr val="003300"/>
            </a:solidFill>
            <a:latin typeface="+mn-lt"/>
          </a:endParaRPr>
        </a:p>
      </dsp:txBody>
      <dsp:txXfrm rot="-5400000">
        <a:off x="2903697" y="1589657"/>
        <a:ext cx="5092325" cy="1290327"/>
      </dsp:txXfrm>
    </dsp:sp>
    <dsp:sp modelId="{7BA8F8A1-2630-4392-8590-53D7922E137C}">
      <dsp:nvSpPr>
        <dsp:cNvPr id="0" name=""/>
        <dsp:cNvSpPr/>
      </dsp:nvSpPr>
      <dsp:spPr>
        <a:xfrm>
          <a:off x="0" y="1789833"/>
          <a:ext cx="2903697" cy="889974"/>
        </a:xfrm>
        <a:prstGeom prst="roundRect">
          <a:avLst/>
        </a:prstGeom>
        <a:solidFill>
          <a:srgbClr val="A6DD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Педагоги</a:t>
          </a:r>
          <a:endParaRPr lang="ru-RU" sz="2600" kern="1200" dirty="0">
            <a:latin typeface="+mn-lt"/>
          </a:endParaRPr>
        </a:p>
      </dsp:txBody>
      <dsp:txXfrm>
        <a:off x="43445" y="1833278"/>
        <a:ext cx="2816807" cy="803084"/>
      </dsp:txXfrm>
    </dsp:sp>
    <dsp:sp modelId="{01EB7998-4715-490B-A429-38E2C8FB8D5C}">
      <dsp:nvSpPr>
        <dsp:cNvPr id="0" name=""/>
        <dsp:cNvSpPr/>
      </dsp:nvSpPr>
      <dsp:spPr>
        <a:xfrm rot="5400000">
          <a:off x="4769794" y="1173062"/>
          <a:ext cx="1429935" cy="5162129"/>
        </a:xfrm>
        <a:prstGeom prst="round2SameRect">
          <a:avLst/>
        </a:prstGeom>
        <a:solidFill>
          <a:srgbClr val="8CE81F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just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kern="1200" cap="small" baseline="0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организация сотрудничества родителей детей старшего дошкольного возраста с целью активного участия в реализации детско-взрослых творческих проектов</a:t>
          </a:r>
          <a:endParaRPr lang="ru-RU" sz="2100" kern="1200" dirty="0">
            <a:solidFill>
              <a:srgbClr val="003300"/>
            </a:solidFill>
            <a:latin typeface="+mn-lt"/>
          </a:endParaRPr>
        </a:p>
      </dsp:txBody>
      <dsp:txXfrm rot="-5400000">
        <a:off x="2903697" y="3108963"/>
        <a:ext cx="5092325" cy="1290327"/>
      </dsp:txXfrm>
    </dsp:sp>
    <dsp:sp modelId="{7523323C-422A-4E55-9846-E5893CEB570F}">
      <dsp:nvSpPr>
        <dsp:cNvPr id="0" name=""/>
        <dsp:cNvSpPr/>
      </dsp:nvSpPr>
      <dsp:spPr>
        <a:xfrm>
          <a:off x="0" y="3360314"/>
          <a:ext cx="2903697" cy="787626"/>
        </a:xfrm>
        <a:prstGeom prst="roundRect">
          <a:avLst/>
        </a:prstGeom>
        <a:solidFill>
          <a:srgbClr val="A6DD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Родители</a:t>
          </a:r>
          <a:endParaRPr lang="ru-RU" sz="2600" kern="1200" dirty="0">
            <a:latin typeface="+mn-lt"/>
          </a:endParaRPr>
        </a:p>
      </dsp:txBody>
      <dsp:txXfrm>
        <a:off x="38449" y="3398763"/>
        <a:ext cx="2826799" cy="7107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166C4-8B3B-44E7-8D30-FE25A417CC38}">
      <dsp:nvSpPr>
        <dsp:cNvPr id="0" name=""/>
        <dsp:cNvSpPr/>
      </dsp:nvSpPr>
      <dsp:spPr>
        <a:xfrm>
          <a:off x="-6090116" y="-932440"/>
          <a:ext cx="7254652" cy="7254652"/>
        </a:xfrm>
        <a:prstGeom prst="blockArc">
          <a:avLst>
            <a:gd name="adj1" fmla="val 18900000"/>
            <a:gd name="adj2" fmla="val 2700000"/>
            <a:gd name="adj3" fmla="val 298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FB8211-C197-48A0-A60D-1E7905C73A7E}">
      <dsp:nvSpPr>
        <dsp:cNvPr id="0" name=""/>
        <dsp:cNvSpPr/>
      </dsp:nvSpPr>
      <dsp:spPr>
        <a:xfrm>
          <a:off x="450045" y="246410"/>
          <a:ext cx="7357532" cy="489822"/>
        </a:xfrm>
        <a:prstGeom prst="rect">
          <a:avLst/>
        </a:prstGeom>
        <a:solidFill>
          <a:srgbClr val="8CE81F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797" tIns="50800" rIns="50800" bIns="5080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cap="all" dirty="0" smtClean="0">
              <a:solidFill>
                <a:srgbClr val="00642D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Ресурсное обеспечение</a:t>
          </a:r>
          <a:endParaRPr lang="ru-RU" sz="2000" b="1" kern="1200" cap="all" dirty="0">
            <a:solidFill>
              <a:srgbClr val="00642D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450045" y="246410"/>
        <a:ext cx="7357532" cy="489822"/>
      </dsp:txXfrm>
    </dsp:sp>
    <dsp:sp modelId="{01976CD4-68E9-4EFE-B7E5-7367639CC4D7}">
      <dsp:nvSpPr>
        <dsp:cNvPr id="0" name=""/>
        <dsp:cNvSpPr/>
      </dsp:nvSpPr>
      <dsp:spPr>
        <a:xfrm>
          <a:off x="71953" y="183791"/>
          <a:ext cx="612277" cy="612277"/>
        </a:xfrm>
        <a:prstGeom prst="ellipse">
          <a:avLst/>
        </a:prstGeom>
        <a:solidFill>
          <a:srgbClr val="00B050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768B258-C2D0-46C3-9730-0D37B99B9485}">
      <dsp:nvSpPr>
        <dsp:cNvPr id="0" name=""/>
        <dsp:cNvSpPr/>
      </dsp:nvSpPr>
      <dsp:spPr>
        <a:xfrm>
          <a:off x="821670" y="980183"/>
          <a:ext cx="6913953" cy="489822"/>
        </a:xfrm>
        <a:prstGeom prst="rect">
          <a:avLst/>
        </a:prstGeom>
        <a:solidFill>
          <a:srgbClr val="CCFFCC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797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all" dirty="0" smtClean="0">
              <a:solidFill>
                <a:srgbClr val="0080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профессиональная подготовка кадров</a:t>
          </a:r>
          <a:endParaRPr lang="ru-RU" sz="1600" b="1" kern="1200" cap="all" dirty="0">
            <a:solidFill>
              <a:srgbClr val="0080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821670" y="980183"/>
        <a:ext cx="6913953" cy="489822"/>
      </dsp:txXfrm>
    </dsp:sp>
    <dsp:sp modelId="{FA952EC3-737C-4061-A624-A6D9474FA8CF}">
      <dsp:nvSpPr>
        <dsp:cNvPr id="0" name=""/>
        <dsp:cNvSpPr/>
      </dsp:nvSpPr>
      <dsp:spPr>
        <a:xfrm>
          <a:off x="515531" y="918955"/>
          <a:ext cx="612277" cy="612277"/>
        </a:xfrm>
        <a:prstGeom prst="ellipse">
          <a:avLst/>
        </a:prstGeom>
        <a:solidFill>
          <a:srgbClr val="00B050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42BA908-23D0-426D-8BA4-75C21C1AC937}">
      <dsp:nvSpPr>
        <dsp:cNvPr id="0" name=""/>
        <dsp:cNvSpPr/>
      </dsp:nvSpPr>
      <dsp:spPr>
        <a:xfrm>
          <a:off x="1064749" y="1714809"/>
          <a:ext cx="6670875" cy="489822"/>
        </a:xfrm>
        <a:prstGeom prst="rect">
          <a:avLst/>
        </a:prstGeom>
        <a:solidFill>
          <a:srgbClr val="CCFFCC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797" tIns="40640" rIns="40640" bIns="4064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all" dirty="0" smtClean="0">
              <a:solidFill>
                <a:srgbClr val="0080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повышение мотивации педагогического состава посредством различного вида стимулирования</a:t>
          </a:r>
          <a:endParaRPr lang="ru-RU" sz="1600" b="1" kern="1200" cap="all" dirty="0">
            <a:solidFill>
              <a:srgbClr val="0080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1064749" y="1714809"/>
        <a:ext cx="6670875" cy="489822"/>
      </dsp:txXfrm>
    </dsp:sp>
    <dsp:sp modelId="{03A05D31-35BA-4FEB-9F48-2F64259CB6D1}">
      <dsp:nvSpPr>
        <dsp:cNvPr id="0" name=""/>
        <dsp:cNvSpPr/>
      </dsp:nvSpPr>
      <dsp:spPr>
        <a:xfrm>
          <a:off x="758610" y="1653581"/>
          <a:ext cx="612277" cy="612277"/>
        </a:xfrm>
        <a:prstGeom prst="ellipse">
          <a:avLst/>
        </a:prstGeom>
        <a:solidFill>
          <a:srgbClr val="00B050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31E2373-159E-4CDD-B081-43DD56659E26}">
      <dsp:nvSpPr>
        <dsp:cNvPr id="0" name=""/>
        <dsp:cNvSpPr/>
      </dsp:nvSpPr>
      <dsp:spPr>
        <a:xfrm>
          <a:off x="1142361" y="2387267"/>
          <a:ext cx="6593262" cy="615236"/>
        </a:xfrm>
        <a:prstGeom prst="rect">
          <a:avLst/>
        </a:prstGeom>
        <a:solidFill>
          <a:srgbClr val="CCFFCC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797" tIns="38100" rIns="38100" bIns="38100" numCol="1" spcCol="1270" anchor="ctr" anchorCtr="0">
          <a:noAutofit/>
        </a:bodyPr>
        <a:lstStyle/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cap="all" dirty="0" smtClean="0">
              <a:solidFill>
                <a:srgbClr val="0080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целостного нормативно-правового и информационного обеспечения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1" kern="1200" cap="all" dirty="0">
            <a:solidFill>
              <a:srgbClr val="0080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1142361" y="2387267"/>
        <a:ext cx="6593262" cy="615236"/>
      </dsp:txXfrm>
    </dsp:sp>
    <dsp:sp modelId="{D0F9471E-174C-4851-948C-ACA64CBAB908}">
      <dsp:nvSpPr>
        <dsp:cNvPr id="0" name=""/>
        <dsp:cNvSpPr/>
      </dsp:nvSpPr>
      <dsp:spPr>
        <a:xfrm>
          <a:off x="836222" y="2388746"/>
          <a:ext cx="612277" cy="612277"/>
        </a:xfrm>
        <a:prstGeom prst="ellipse">
          <a:avLst/>
        </a:prstGeom>
        <a:solidFill>
          <a:srgbClr val="00B050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6115242-2C8B-4B70-9666-0D4AA94F76E2}">
      <dsp:nvSpPr>
        <dsp:cNvPr id="0" name=""/>
        <dsp:cNvSpPr/>
      </dsp:nvSpPr>
      <dsp:spPr>
        <a:xfrm>
          <a:off x="1064749" y="3185139"/>
          <a:ext cx="6670875" cy="489822"/>
        </a:xfrm>
        <a:prstGeom prst="rect">
          <a:avLst/>
        </a:prstGeom>
        <a:solidFill>
          <a:srgbClr val="CCFFCC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797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all" dirty="0" smtClean="0">
              <a:solidFill>
                <a:srgbClr val="0080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насыщенной материально-технической базы</a:t>
          </a:r>
          <a:endParaRPr lang="ru-RU" sz="1600" b="1" kern="1200" cap="all" dirty="0">
            <a:solidFill>
              <a:srgbClr val="0080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1064749" y="3185139"/>
        <a:ext cx="6670875" cy="489822"/>
      </dsp:txXfrm>
    </dsp:sp>
    <dsp:sp modelId="{D09D8E8B-E133-46A8-AD2F-7B2173FE7F4B}">
      <dsp:nvSpPr>
        <dsp:cNvPr id="0" name=""/>
        <dsp:cNvSpPr/>
      </dsp:nvSpPr>
      <dsp:spPr>
        <a:xfrm>
          <a:off x="758610" y="3123911"/>
          <a:ext cx="612277" cy="612277"/>
        </a:xfrm>
        <a:prstGeom prst="ellipse">
          <a:avLst/>
        </a:prstGeom>
        <a:solidFill>
          <a:srgbClr val="00B050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DACFF94-B218-433F-B92F-4D5D9517A002}">
      <dsp:nvSpPr>
        <dsp:cNvPr id="0" name=""/>
        <dsp:cNvSpPr/>
      </dsp:nvSpPr>
      <dsp:spPr>
        <a:xfrm>
          <a:off x="821670" y="3919764"/>
          <a:ext cx="6913953" cy="489822"/>
        </a:xfrm>
        <a:prstGeom prst="rect">
          <a:avLst/>
        </a:prstGeom>
        <a:solidFill>
          <a:srgbClr val="A6DDE6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797" tIns="50800" rIns="50800" bIns="5080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    Управленческое сопровождение </a:t>
          </a:r>
          <a:endParaRPr lang="ru-RU" sz="20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821670" y="3919764"/>
        <a:ext cx="6913953" cy="489822"/>
      </dsp:txXfrm>
    </dsp:sp>
    <dsp:sp modelId="{71748121-AE53-47EB-9551-27E22A80FDB1}">
      <dsp:nvSpPr>
        <dsp:cNvPr id="0" name=""/>
        <dsp:cNvSpPr/>
      </dsp:nvSpPr>
      <dsp:spPr>
        <a:xfrm>
          <a:off x="515531" y="3858537"/>
          <a:ext cx="612277" cy="612277"/>
        </a:xfrm>
        <a:prstGeom prst="ellipse">
          <a:avLst/>
        </a:prstGeom>
        <a:solidFill>
          <a:srgbClr val="4FA2D9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9AD6006-7036-4A5C-89E6-CB13C9B4BD9B}">
      <dsp:nvSpPr>
        <dsp:cNvPr id="0" name=""/>
        <dsp:cNvSpPr/>
      </dsp:nvSpPr>
      <dsp:spPr>
        <a:xfrm>
          <a:off x="450045" y="4641283"/>
          <a:ext cx="7357532" cy="489822"/>
        </a:xfrm>
        <a:prstGeom prst="rect">
          <a:avLst/>
        </a:prstGeom>
        <a:solidFill>
          <a:srgbClr val="C4E8EE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797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all" dirty="0" smtClean="0">
              <a:solidFill>
                <a:srgbClr val="004A8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управленческой и педагогической команд</a:t>
          </a:r>
        </a:p>
      </dsp:txBody>
      <dsp:txXfrm>
        <a:off x="450045" y="4641283"/>
        <a:ext cx="7357532" cy="489822"/>
      </dsp:txXfrm>
    </dsp:sp>
    <dsp:sp modelId="{42B32C24-9A94-4AAF-908B-9097F0442367}">
      <dsp:nvSpPr>
        <dsp:cNvPr id="0" name=""/>
        <dsp:cNvSpPr/>
      </dsp:nvSpPr>
      <dsp:spPr>
        <a:xfrm>
          <a:off x="71953" y="4593701"/>
          <a:ext cx="612277" cy="612277"/>
        </a:xfrm>
        <a:prstGeom prst="ellipse">
          <a:avLst/>
        </a:prstGeom>
        <a:solidFill>
          <a:srgbClr val="4FA2D9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0D6799-0ACA-4FC4-863C-EA846849CA0A}">
      <dsp:nvSpPr>
        <dsp:cNvPr id="0" name=""/>
        <dsp:cNvSpPr/>
      </dsp:nvSpPr>
      <dsp:spPr>
        <a:xfrm>
          <a:off x="0" y="242529"/>
          <a:ext cx="9687205" cy="1669500"/>
        </a:xfrm>
        <a:prstGeom prst="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835" tIns="104140" rIns="751835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Локальные акты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Документы, регламентирующие организацию образовательной деятельности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Педагогическая лаборатория «</a:t>
          </a:r>
          <a:r>
            <a:rPr lang="en-US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PRO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движения педагогов»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Соглашения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Карты педагогического мастерства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Банк методических материалов по 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СЭР, педагогических  и детско-взрослых проектов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Раздел на сайте ОО, отражающий деятельность по созданию ЛРОС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0" y="242529"/>
        <a:ext cx="9687205" cy="1669500"/>
      </dsp:txXfrm>
    </dsp:sp>
    <dsp:sp modelId="{C2672C75-EBE0-4EC1-82C8-5B5DCB941A0E}">
      <dsp:nvSpPr>
        <dsp:cNvPr id="0" name=""/>
        <dsp:cNvSpPr/>
      </dsp:nvSpPr>
      <dsp:spPr>
        <a:xfrm>
          <a:off x="484360" y="77527"/>
          <a:ext cx="6781043" cy="238802"/>
        </a:xfrm>
        <a:prstGeom prst="roundRect">
          <a:avLst/>
        </a:prstGeom>
        <a:solidFill>
          <a:srgbClr val="8CE8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307" tIns="0" rIns="25630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all" dirty="0" smtClean="0">
              <a:solidFill>
                <a:srgbClr val="00642D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Продукты</a:t>
          </a:r>
          <a:endParaRPr lang="ru-RU" sz="1800" b="1" kern="1200" cap="all" dirty="0">
            <a:solidFill>
              <a:srgbClr val="00642D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496017" y="89184"/>
        <a:ext cx="6757729" cy="215488"/>
      </dsp:txXfrm>
    </dsp:sp>
    <dsp:sp modelId="{FD785EBE-CD0B-441D-A4B9-CDB7349B7939}">
      <dsp:nvSpPr>
        <dsp:cNvPr id="0" name=""/>
        <dsp:cNvSpPr/>
      </dsp:nvSpPr>
      <dsp:spPr>
        <a:xfrm>
          <a:off x="0" y="2125979"/>
          <a:ext cx="9687205" cy="1449000"/>
        </a:xfrm>
        <a:prstGeom prst="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835" tIns="104140" rIns="751835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Творческие дети, владеющие потенциалом самоопределения 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Высокопрофессиональные и мотивированные педагоги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Развитие личностного потенциала всех участников образовательных отношений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Сетевое взаимодействие профессиональных образовательных сообществ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Удовлетворённость качеством дошкольного образования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Повышение имиджа и конкурентоспособности ОО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0" y="2125979"/>
        <a:ext cx="9687205" cy="1449000"/>
      </dsp:txXfrm>
    </dsp:sp>
    <dsp:sp modelId="{05DAB391-5DA2-40F5-96AC-04E24F37A2E8}">
      <dsp:nvSpPr>
        <dsp:cNvPr id="0" name=""/>
        <dsp:cNvSpPr/>
      </dsp:nvSpPr>
      <dsp:spPr>
        <a:xfrm>
          <a:off x="484360" y="1939029"/>
          <a:ext cx="6781043" cy="260750"/>
        </a:xfrm>
        <a:prstGeom prst="roundRect">
          <a:avLst/>
        </a:prstGeom>
        <a:solidFill>
          <a:srgbClr val="8CE8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307" tIns="0" rIns="25630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all" dirty="0" smtClean="0">
              <a:solidFill>
                <a:srgbClr val="00642D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Эффекты</a:t>
          </a:r>
          <a:endParaRPr lang="ru-RU" sz="1800" b="1" kern="1200" cap="all" dirty="0">
            <a:solidFill>
              <a:srgbClr val="00642D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497089" y="1951758"/>
        <a:ext cx="6755585" cy="235292"/>
      </dsp:txXfrm>
    </dsp:sp>
    <dsp:sp modelId="{26A992E3-FFA5-42B1-A673-9AD8A91D9F60}">
      <dsp:nvSpPr>
        <dsp:cNvPr id="0" name=""/>
        <dsp:cNvSpPr/>
      </dsp:nvSpPr>
      <dsp:spPr>
        <a:xfrm>
          <a:off x="0" y="3770462"/>
          <a:ext cx="9687205" cy="1449000"/>
        </a:xfrm>
        <a:prstGeom prst="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835" tIns="104140" rIns="751835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Диагностика среды детского сада по </a:t>
          </a: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методике В.А. </a:t>
          </a:r>
          <a:r>
            <a:rPr lang="ru-RU" sz="1300" b="1" kern="1200" cap="all" dirty="0" err="1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Ясвина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Опросники и карты наблюдений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Карты анализа деятельности детей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Диагностика социального развития детей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УМК «Социально-эмоциональное развитие дошкольников»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Технологии эффективной социализации</a:t>
          </a:r>
          <a:endParaRPr lang="ru-RU" sz="13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0" y="3770462"/>
        <a:ext cx="9687205" cy="1449000"/>
      </dsp:txXfrm>
    </dsp:sp>
    <dsp:sp modelId="{A959D158-6C93-4F45-AEDB-BD97196C73BD}">
      <dsp:nvSpPr>
        <dsp:cNvPr id="0" name=""/>
        <dsp:cNvSpPr/>
      </dsp:nvSpPr>
      <dsp:spPr>
        <a:xfrm>
          <a:off x="484360" y="3601979"/>
          <a:ext cx="6781043" cy="242282"/>
        </a:xfrm>
        <a:prstGeom prst="roundRect">
          <a:avLst/>
        </a:prstGeom>
        <a:solidFill>
          <a:srgbClr val="8CE8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307" tIns="0" rIns="25630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all" dirty="0" smtClean="0">
              <a:solidFill>
                <a:srgbClr val="00642D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Методы, технологии, организация работы</a:t>
          </a:r>
          <a:endParaRPr lang="ru-RU" sz="1800" b="1" kern="1200" cap="all" dirty="0">
            <a:solidFill>
              <a:srgbClr val="00642D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496187" y="3613806"/>
        <a:ext cx="6757389" cy="2186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0D6799-0ACA-4FC4-863C-EA846849CA0A}">
      <dsp:nvSpPr>
        <dsp:cNvPr id="0" name=""/>
        <dsp:cNvSpPr/>
      </dsp:nvSpPr>
      <dsp:spPr>
        <a:xfrm>
          <a:off x="0" y="401876"/>
          <a:ext cx="9097028" cy="704910"/>
        </a:xfrm>
        <a:prstGeom prst="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6031" tIns="166624" rIns="706031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altLang="ru-RU" sz="1400" b="1" kern="1200" cap="all" spc="50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Управлять эмоциями, </a:t>
          </a:r>
          <a:r>
            <a:rPr lang="ru-RU" altLang="ru-RU" sz="1400" b="1" kern="1200" cap="all" spc="50" baseline="0" dirty="0" err="1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самовыражаться</a:t>
          </a:r>
          <a:r>
            <a:rPr lang="ru-RU" altLang="ru-RU" sz="1400" b="1" kern="1200" cap="all" spc="50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через совместную творческую, проектную, исследовательскую деятельность </a:t>
          </a:r>
          <a:endParaRPr lang="ru-RU" sz="1400" b="1" kern="1200" cap="all" spc="50" baseline="0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0" y="401876"/>
        <a:ext cx="9097028" cy="704910"/>
      </dsp:txXfrm>
    </dsp:sp>
    <dsp:sp modelId="{C2672C75-EBE0-4EC1-82C8-5B5DCB941A0E}">
      <dsp:nvSpPr>
        <dsp:cNvPr id="0" name=""/>
        <dsp:cNvSpPr/>
      </dsp:nvSpPr>
      <dsp:spPr>
        <a:xfrm>
          <a:off x="454851" y="32441"/>
          <a:ext cx="6753688" cy="487399"/>
        </a:xfrm>
        <a:prstGeom prst="roundRect">
          <a:avLst/>
        </a:prstGeom>
        <a:solidFill>
          <a:srgbClr val="8CE8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692" tIns="0" rIns="240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Дети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478644" y="56234"/>
        <a:ext cx="6706102" cy="439813"/>
      </dsp:txXfrm>
    </dsp:sp>
    <dsp:sp modelId="{FD785EBE-CD0B-441D-A4B9-CDB7349B7939}">
      <dsp:nvSpPr>
        <dsp:cNvPr id="0" name=""/>
        <dsp:cNvSpPr/>
      </dsp:nvSpPr>
      <dsp:spPr>
        <a:xfrm>
          <a:off x="0" y="1505014"/>
          <a:ext cx="9097028" cy="1563314"/>
        </a:xfrm>
        <a:prstGeom prst="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6031" tIns="166624" rIns="706031" bIns="7112" numCol="1" spcCol="1270" anchor="t" anchorCtr="0">
          <a:noAutofit/>
        </a:bodyPr>
        <a:lstStyle/>
        <a:p>
          <a:pPr marL="57150" lvl="1" indent="-57150" algn="l" defTabSz="44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altLang="ru-RU" sz="14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Сотрудничество на основе взаимоуважения и взаимообогащения</a:t>
          </a:r>
          <a:endParaRPr lang="ru-RU" altLang="ru-RU" sz="14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altLang="ru-RU" sz="14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Получить информацию по вопросам формирования ЛРОС</a:t>
          </a:r>
          <a:endParaRPr lang="ru-RU" altLang="ru-RU" sz="14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altLang="ru-RU" sz="14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Активно продуктивно взаимодействовать</a:t>
          </a:r>
          <a:endParaRPr lang="ru-RU" altLang="ru-RU" sz="14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altLang="ru-RU" sz="14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Понять закономерности социально-эмоционального развития детей</a:t>
          </a:r>
          <a:endParaRPr lang="ru-RU" altLang="ru-RU" sz="14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altLang="ru-RU" sz="14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Повысить квалификацию в области развития личностного потенциала</a:t>
          </a:r>
          <a:endParaRPr lang="ru-RU" altLang="ru-RU" sz="14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altLang="ru-RU" sz="14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 Способность выбирать и находить ресурсы</a:t>
          </a:r>
          <a:endParaRPr lang="ru-RU" altLang="ru-RU" sz="14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0" y="1505014"/>
        <a:ext cx="9097028" cy="1563314"/>
      </dsp:txXfrm>
    </dsp:sp>
    <dsp:sp modelId="{05DAB391-5DA2-40F5-96AC-04E24F37A2E8}">
      <dsp:nvSpPr>
        <dsp:cNvPr id="0" name=""/>
        <dsp:cNvSpPr/>
      </dsp:nvSpPr>
      <dsp:spPr>
        <a:xfrm>
          <a:off x="454851" y="1149945"/>
          <a:ext cx="6677592" cy="473033"/>
        </a:xfrm>
        <a:prstGeom prst="roundRect">
          <a:avLst/>
        </a:prstGeom>
        <a:solidFill>
          <a:srgbClr val="8CE8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692" tIns="0" rIns="240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Администрация и Педагоги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477943" y="1173037"/>
        <a:ext cx="6631408" cy="426849"/>
      </dsp:txXfrm>
    </dsp:sp>
    <dsp:sp modelId="{26A992E3-FFA5-42B1-A673-9AD8A91D9F60}">
      <dsp:nvSpPr>
        <dsp:cNvPr id="0" name=""/>
        <dsp:cNvSpPr/>
      </dsp:nvSpPr>
      <dsp:spPr>
        <a:xfrm>
          <a:off x="0" y="3505551"/>
          <a:ext cx="9097028" cy="931489"/>
        </a:xfrm>
        <a:prstGeom prst="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6031" tIns="166624" rIns="706031" bIns="99568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altLang="ru-RU" sz="1400" b="1" kern="1200" cap="all" spc="50" baseline="0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Через участие в детско-взрослых проектах получат возможность в реализации потребностей и возможностей своего ребенка, получат возможность повысить свою компетентность в вопросах воспитания детей</a:t>
          </a:r>
        </a:p>
      </dsp:txBody>
      <dsp:txXfrm>
        <a:off x="0" y="3505551"/>
        <a:ext cx="9097028" cy="931489"/>
      </dsp:txXfrm>
    </dsp:sp>
    <dsp:sp modelId="{A959D158-6C93-4F45-AEDB-BD97196C73BD}">
      <dsp:nvSpPr>
        <dsp:cNvPr id="0" name=""/>
        <dsp:cNvSpPr/>
      </dsp:nvSpPr>
      <dsp:spPr>
        <a:xfrm>
          <a:off x="454851" y="3111486"/>
          <a:ext cx="6832842" cy="512030"/>
        </a:xfrm>
        <a:prstGeom prst="roundRect">
          <a:avLst/>
        </a:prstGeom>
        <a:solidFill>
          <a:srgbClr val="8CE8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692" tIns="0" rIns="240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Родители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479846" y="3136481"/>
        <a:ext cx="6782852" cy="4620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5DF96-A507-4720-AAB5-FFB934740A67}">
      <dsp:nvSpPr>
        <dsp:cNvPr id="0" name=""/>
        <dsp:cNvSpPr/>
      </dsp:nvSpPr>
      <dsp:spPr>
        <a:xfrm>
          <a:off x="848928" y="-294343"/>
          <a:ext cx="1815287" cy="708611"/>
        </a:xfrm>
        <a:prstGeom prst="rect">
          <a:avLst/>
        </a:prstGeom>
        <a:solidFill>
          <a:srgbClr val="8CE81F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1 этап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2023-2024 год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848928" y="-294343"/>
        <a:ext cx="1815287" cy="708611"/>
      </dsp:txXfrm>
    </dsp:sp>
    <dsp:sp modelId="{DC8A28B9-C255-4DC6-A63C-3E094B0D9A96}">
      <dsp:nvSpPr>
        <dsp:cNvPr id="0" name=""/>
        <dsp:cNvSpPr/>
      </dsp:nvSpPr>
      <dsp:spPr>
        <a:xfrm>
          <a:off x="9176" y="414267"/>
          <a:ext cx="3494790" cy="4710289"/>
        </a:xfrm>
        <a:prstGeom prst="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Обучение управленческой команды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Исследование образовательной среды ДОУ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Разработка нормативно-правовой базы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Анализ программы развития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Разработка проекта управленческой команды «педагогическая лаборатория как ресурс </a:t>
          </a:r>
          <a:r>
            <a:rPr lang="en-US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PRO</a:t>
          </a: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движения педагога»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Обучение педагогической команды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Разработка педагогического проекта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Соглашение МБДОУ с родителями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Внедрение программы РЛП в управленческом проекте УМК «Школа возможностей»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в групповых помещения  РППС  для  </a:t>
          </a:r>
          <a:r>
            <a:rPr lang="ru-RU" alt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социально-эмоционального </a:t>
          </a:r>
          <a:r>
            <a:rPr lang="ru-RU" alt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развития детей  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педагогической лаборатории «</a:t>
          </a:r>
          <a:r>
            <a:rPr lang="en-US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PRO</a:t>
          </a: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движения педагога»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Разработка педагогических проектов</a:t>
          </a:r>
          <a:endParaRPr lang="ru-RU" sz="12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8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800" b="1" kern="1200" cap="all" dirty="0">
            <a:solidFill>
              <a:srgbClr val="001642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9176" y="414267"/>
        <a:ext cx="3494790" cy="4710289"/>
      </dsp:txXfrm>
    </dsp:sp>
    <dsp:sp modelId="{F72EC327-28C5-4B5C-9F8E-61FAFE0FAC0F}">
      <dsp:nvSpPr>
        <dsp:cNvPr id="0" name=""/>
        <dsp:cNvSpPr/>
      </dsp:nvSpPr>
      <dsp:spPr>
        <a:xfrm>
          <a:off x="4204810" y="-294343"/>
          <a:ext cx="1815287" cy="708611"/>
        </a:xfrm>
        <a:prstGeom prst="rect">
          <a:avLst/>
        </a:prstGeom>
        <a:solidFill>
          <a:srgbClr val="8CE81F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2 этап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2024-2025 год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4204810" y="-294343"/>
        <a:ext cx="1815287" cy="708611"/>
      </dsp:txXfrm>
    </dsp:sp>
    <dsp:sp modelId="{32EC105E-7DB6-4706-9CA4-8AD54316BF82}">
      <dsp:nvSpPr>
        <dsp:cNvPr id="0" name=""/>
        <dsp:cNvSpPr/>
      </dsp:nvSpPr>
      <dsp:spPr>
        <a:xfrm>
          <a:off x="3757859" y="414267"/>
          <a:ext cx="2709189" cy="4710289"/>
        </a:xfrm>
        <a:prstGeom prst="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Реализация педагогических  проектов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Промежуточный мониторинг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Возможная корректировка проекта </a:t>
          </a: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при </a:t>
          </a: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необходимости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Внесение изменений во все компоненты ЛРОС (например: «Открытая стена»)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Организация наставничества  в педагогической </a:t>
          </a: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лаборатории «</a:t>
          </a:r>
          <a:r>
            <a:rPr lang="en-US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PRO</a:t>
          </a:r>
          <a:r>
            <a:rPr lang="ru-RU" sz="1200" b="1" kern="1200" cap="all" dirty="0" smtClean="0">
              <a:solidFill>
                <a:srgbClr val="001642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движения педагога»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Приобретение необходимого материала  и оборудования для реализации педагогического проекта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Реализация детско-взрослых  проектов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3757859" y="414267"/>
        <a:ext cx="2709189" cy="4710289"/>
      </dsp:txXfrm>
    </dsp:sp>
    <dsp:sp modelId="{DEF21F2D-9BFE-43CD-8CBA-C12ED2367254}">
      <dsp:nvSpPr>
        <dsp:cNvPr id="0" name=""/>
        <dsp:cNvSpPr/>
      </dsp:nvSpPr>
      <dsp:spPr>
        <a:xfrm>
          <a:off x="7094108" y="-294343"/>
          <a:ext cx="1815287" cy="708611"/>
        </a:xfrm>
        <a:prstGeom prst="rect">
          <a:avLst/>
        </a:prstGeom>
        <a:solidFill>
          <a:srgbClr val="8CE81F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3 этап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cap="all" dirty="0" smtClean="0">
              <a:solidFill>
                <a:srgbClr val="00330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2025-2026 год</a:t>
          </a:r>
          <a:endParaRPr lang="ru-RU" sz="1800" b="1" kern="1200" cap="all" dirty="0">
            <a:solidFill>
              <a:srgbClr val="00330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7094108" y="-294343"/>
        <a:ext cx="1815287" cy="708611"/>
      </dsp:txXfrm>
    </dsp:sp>
    <dsp:sp modelId="{BC6ECA31-23F3-47DF-AC9D-55F2CC5CA08F}">
      <dsp:nvSpPr>
        <dsp:cNvPr id="0" name=""/>
        <dsp:cNvSpPr/>
      </dsp:nvSpPr>
      <dsp:spPr>
        <a:xfrm>
          <a:off x="6720940" y="414267"/>
          <a:ext cx="2561624" cy="4710289"/>
        </a:xfrm>
        <a:prstGeom prst="rect">
          <a:avLst/>
        </a:prstGeom>
        <a:solidFill>
          <a:srgbClr val="A6DDE6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Создание банка педагогических и детско-взрослых проектов 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Внедрение технологии ПОС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Итоговой мониторинг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cap="all" dirty="0" smtClean="0">
              <a:solidFill>
                <a:srgbClr val="002060"/>
              </a:solidFill>
              <a:latin typeface="+mn-lt"/>
              <a:ea typeface="FedraSansPro-LightItalic" charset="0"/>
              <a:cs typeface="SB Sans Text Semibold" panose="020B0503040504020204" pitchFamily="34" charset="0"/>
            </a:rPr>
            <a:t>Транслирование опыта</a:t>
          </a:r>
          <a:endParaRPr lang="ru-RU" sz="1200" b="1" kern="1200" cap="all" dirty="0">
            <a:solidFill>
              <a:srgbClr val="002060"/>
            </a:solidFill>
            <a:latin typeface="+mn-lt"/>
            <a:ea typeface="FedraSansPro-LightItalic" charset="0"/>
            <a:cs typeface="SB Sans Text Semibold" panose="020B0503040504020204" pitchFamily="34" charset="0"/>
          </a:endParaRPr>
        </a:p>
      </dsp:txBody>
      <dsp:txXfrm>
        <a:off x="6720940" y="414267"/>
        <a:ext cx="2561624" cy="4710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правление созданием личностно-развивающей образовательной среды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30926"/>
            <a:ext cx="2014603" cy="650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185352"/>
            <a:ext cx="1000150" cy="74140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2886344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6068085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10143834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3186650" y="325222"/>
            <a:ext cx="2581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2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368391" y="325222"/>
            <a:ext cx="3475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</a:rPr>
              <a:t>ППК «Управление созданием личностно-</a:t>
            </a:r>
          </a:p>
          <a:p>
            <a:r>
              <a:rPr lang="ru-RU" sz="1200" dirty="0">
                <a:latin typeface="Verdana" panose="020B0604030504040204" pitchFamily="34" charset="0"/>
              </a:rPr>
              <a:t>развивающей образовательной среды» </a:t>
            </a:r>
          </a:p>
        </p:txBody>
      </p:sp>
    </p:spTree>
    <p:extLst>
      <p:ext uri="{BB962C8B-B14F-4D97-AF65-F5344CB8AC3E}">
        <p14:creationId xmlns:p14="http://schemas.microsoft.com/office/powerpoint/2010/main" val="18531292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 userDrawn="1">
          <p15:clr>
            <a:srgbClr val="FBAE40"/>
          </p15:clr>
        </p15:guide>
        <p15:guide id="2" pos="491" userDrawn="1">
          <p15:clr>
            <a:srgbClr val="FBAE40"/>
          </p15:clr>
        </p15:guide>
        <p15:guide id="3" orient="horz" pos="3897" userDrawn="1">
          <p15:clr>
            <a:srgbClr val="FBAE40"/>
          </p15:clr>
        </p15:guide>
        <p15:guide id="4" pos="1553" userDrawn="1">
          <p15:clr>
            <a:srgbClr val="FBAE40"/>
          </p15:clr>
        </p15:guide>
        <p15:guide id="5" pos="1629" userDrawn="1">
          <p15:clr>
            <a:srgbClr val="FBAE40"/>
          </p15:clr>
        </p15:guide>
        <p15:guide id="6" pos="2686" userDrawn="1">
          <p15:clr>
            <a:srgbClr val="FBAE40"/>
          </p15:clr>
        </p15:guide>
        <p15:guide id="7" pos="2757" userDrawn="1">
          <p15:clr>
            <a:srgbClr val="FBAE40"/>
          </p15:clr>
        </p15:guide>
        <p15:guide id="8" pos="3820" userDrawn="1">
          <p15:clr>
            <a:srgbClr val="FBAE40"/>
          </p15:clr>
        </p15:guide>
        <p15:guide id="9" pos="3908" userDrawn="1">
          <p15:clr>
            <a:srgbClr val="FBAE40"/>
          </p15:clr>
        </p15:guide>
        <p15:guide id="10" pos="4948" userDrawn="1">
          <p15:clr>
            <a:srgbClr val="FBAE40"/>
          </p15:clr>
        </p15:guide>
        <p15:guide id="11" pos="5019" userDrawn="1">
          <p15:clr>
            <a:srgbClr val="FBAE40"/>
          </p15:clr>
        </p15:guide>
        <p15:guide id="12" pos="6076" userDrawn="1">
          <p15:clr>
            <a:srgbClr val="FBAE40"/>
          </p15:clr>
        </p15:guide>
        <p15:guide id="13" pos="6147" userDrawn="1">
          <p15:clr>
            <a:srgbClr val="FBAE40"/>
          </p15:clr>
        </p15:guide>
        <p15:guide id="14" pos="720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правление созданием личностно-развивающей образовательной среды 2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30926"/>
            <a:ext cx="2014603" cy="650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185352"/>
            <a:ext cx="1000150" cy="74140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2886344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6068085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10143834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3186650" y="325222"/>
            <a:ext cx="2581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2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368391" y="325222"/>
            <a:ext cx="3475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</a:rPr>
              <a:t>ППК «Управление созданием личностно-</a:t>
            </a:r>
          </a:p>
          <a:p>
            <a:r>
              <a:rPr lang="ru-RU" sz="1200" dirty="0">
                <a:latin typeface="Verdana" panose="020B0604030504040204" pitchFamily="34" charset="0"/>
              </a:rPr>
              <a:t>развивающей образовательной среды» 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16" b="47550"/>
          <a:stretch/>
        </p:blipFill>
        <p:spPr>
          <a:xfrm>
            <a:off x="779463" y="1074058"/>
            <a:ext cx="11412537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8792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19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правление созданием личностно-развивающей образовательной среды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>
            <a:extLst>
              <a:ext uri="{FF2B5EF4-FFF2-40B4-BE49-F238E27FC236}">
                <a16:creationId xmlns:a16="http://schemas.microsoft.com/office/drawing/2014/main" xmlns="" id="{1FDAFB6C-D1B5-2F47-8DEC-0807C98083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13782" y="0"/>
            <a:ext cx="1478218" cy="2315688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 userDrawn="1"/>
        </p:nvCxnSpPr>
        <p:spPr>
          <a:xfrm>
            <a:off x="2700304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>
            <a:off x="5482375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9019010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 userDrawn="1"/>
        </p:nvSpPr>
        <p:spPr>
          <a:xfrm>
            <a:off x="3012926" y="439687"/>
            <a:ext cx="21568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0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5794997" y="439687"/>
            <a:ext cx="29113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ППК «Управление созданием личностно-</a:t>
            </a:r>
          </a:p>
          <a:p>
            <a:r>
              <a:rPr lang="ru-RU" sz="1000" dirty="0">
                <a:latin typeface="Verdana" panose="020B0604030504040204" pitchFamily="34" charset="0"/>
              </a:rPr>
              <a:t>развивающей образовательной среды» </a:t>
            </a:r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23411"/>
            <a:ext cx="853458" cy="63266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399923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2874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53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правление созданием личностно-развивающей образовательной среды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5A762A3-56BE-CE43-8095-6D535097E4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8942" y="-14748"/>
            <a:ext cx="977805" cy="970821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 userDrawn="1"/>
        </p:nvCxnSpPr>
        <p:spPr>
          <a:xfrm>
            <a:off x="2700304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 userDrawn="1"/>
        </p:nvCxnSpPr>
        <p:spPr>
          <a:xfrm>
            <a:off x="5482375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9019010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 userDrawn="1"/>
        </p:nvSpPr>
        <p:spPr>
          <a:xfrm>
            <a:off x="3012926" y="439687"/>
            <a:ext cx="21568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0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5794997" y="439687"/>
            <a:ext cx="29113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ППК «Управление созданием личностно-</a:t>
            </a:r>
          </a:p>
          <a:p>
            <a:r>
              <a:rPr lang="ru-RU" sz="1000" dirty="0">
                <a:latin typeface="Verdana" panose="020B0604030504040204" pitchFamily="34" charset="0"/>
              </a:rPr>
              <a:t>развивающей образовательной среды» 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23411"/>
            <a:ext cx="853458" cy="63266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399923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5721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 userDrawn="1">
          <p15:clr>
            <a:srgbClr val="FBAE40"/>
          </p15:clr>
        </p15:guide>
        <p15:guide id="2" pos="491" userDrawn="1">
          <p15:clr>
            <a:srgbClr val="FBAE40"/>
          </p15:clr>
        </p15:guide>
        <p15:guide id="3" orient="horz" pos="3897" userDrawn="1">
          <p15:clr>
            <a:srgbClr val="FBAE40"/>
          </p15:clr>
        </p15:guide>
        <p15:guide id="4" pos="1553" userDrawn="1">
          <p15:clr>
            <a:srgbClr val="FBAE40"/>
          </p15:clr>
        </p15:guide>
        <p15:guide id="5" pos="1629" userDrawn="1">
          <p15:clr>
            <a:srgbClr val="FBAE40"/>
          </p15:clr>
        </p15:guide>
        <p15:guide id="6" pos="2686" userDrawn="1">
          <p15:clr>
            <a:srgbClr val="FBAE40"/>
          </p15:clr>
        </p15:guide>
        <p15:guide id="7" pos="2757" userDrawn="1">
          <p15:clr>
            <a:srgbClr val="FBAE40"/>
          </p15:clr>
        </p15:guide>
        <p15:guide id="8" pos="3820" userDrawn="1">
          <p15:clr>
            <a:srgbClr val="FBAE40"/>
          </p15:clr>
        </p15:guide>
        <p15:guide id="9" pos="3908" userDrawn="1">
          <p15:clr>
            <a:srgbClr val="FBAE40"/>
          </p15:clr>
        </p15:guide>
        <p15:guide id="10" pos="4948" userDrawn="1">
          <p15:clr>
            <a:srgbClr val="FBAE40"/>
          </p15:clr>
        </p15:guide>
        <p15:guide id="11" pos="5019" userDrawn="1">
          <p15:clr>
            <a:srgbClr val="FBAE40"/>
          </p15:clr>
        </p15:guide>
        <p15:guide id="12" pos="6076" userDrawn="1">
          <p15:clr>
            <a:srgbClr val="FBAE40"/>
          </p15:clr>
        </p15:guide>
        <p15:guide id="13" pos="6147" userDrawn="1">
          <p15:clr>
            <a:srgbClr val="FBAE40"/>
          </p15:clr>
        </p15:guide>
        <p15:guide id="14" pos="720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правление созданием личностно-развивающей образовательной среды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2DA3DEF-316A-334A-AF3E-6F9B4C2F2A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1571"/>
          <a:stretch/>
        </p:blipFill>
        <p:spPr>
          <a:xfrm>
            <a:off x="2113613" y="0"/>
            <a:ext cx="10092564" cy="685800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 userDrawn="1"/>
        </p:nvCxnSpPr>
        <p:spPr>
          <a:xfrm>
            <a:off x="594516" y="4787014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 userDrawn="1"/>
        </p:nvSpPr>
        <p:spPr>
          <a:xfrm>
            <a:off x="520088" y="2036532"/>
            <a:ext cx="1455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ПРОГРАММА                    ПО РАЗВИТИЮ </a:t>
            </a:r>
          </a:p>
          <a:p>
            <a:r>
              <a:rPr lang="ru-RU" sz="10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20088" y="3429040"/>
            <a:ext cx="14556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ППК «Управление созданием личностно-</a:t>
            </a:r>
          </a:p>
          <a:p>
            <a:r>
              <a:rPr lang="ru-RU" sz="1000" dirty="0">
                <a:latin typeface="Verdana" panose="020B0604030504040204" pitchFamily="34" charset="0"/>
              </a:rPr>
              <a:t>развивающей образовательной среды» 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5129327"/>
            <a:ext cx="1124296" cy="8334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701654"/>
            <a:ext cx="2014603" cy="650256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594516" y="3086729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594516" y="1694221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63819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 userDrawn="1">
          <p15:clr>
            <a:srgbClr val="FBAE40"/>
          </p15:clr>
        </p15:guide>
        <p15:guide id="2" pos="491" userDrawn="1">
          <p15:clr>
            <a:srgbClr val="FBAE40"/>
          </p15:clr>
        </p15:guide>
        <p15:guide id="3" orient="horz" pos="3897" userDrawn="1">
          <p15:clr>
            <a:srgbClr val="FBAE40"/>
          </p15:clr>
        </p15:guide>
        <p15:guide id="4" pos="1553" userDrawn="1">
          <p15:clr>
            <a:srgbClr val="FBAE40"/>
          </p15:clr>
        </p15:guide>
        <p15:guide id="5" pos="1629" userDrawn="1">
          <p15:clr>
            <a:srgbClr val="FBAE40"/>
          </p15:clr>
        </p15:guide>
        <p15:guide id="6" pos="2686" userDrawn="1">
          <p15:clr>
            <a:srgbClr val="FBAE40"/>
          </p15:clr>
        </p15:guide>
        <p15:guide id="7" pos="2757" userDrawn="1">
          <p15:clr>
            <a:srgbClr val="FBAE40"/>
          </p15:clr>
        </p15:guide>
        <p15:guide id="8" pos="3820" userDrawn="1">
          <p15:clr>
            <a:srgbClr val="FBAE40"/>
          </p15:clr>
        </p15:guide>
        <p15:guide id="9" pos="3908" userDrawn="1">
          <p15:clr>
            <a:srgbClr val="FBAE40"/>
          </p15:clr>
        </p15:guide>
        <p15:guide id="10" pos="4948" userDrawn="1">
          <p15:clr>
            <a:srgbClr val="FBAE40"/>
          </p15:clr>
        </p15:guide>
        <p15:guide id="11" pos="5019" userDrawn="1">
          <p15:clr>
            <a:srgbClr val="FBAE40"/>
          </p15:clr>
        </p15:guide>
        <p15:guide id="12" pos="6076" userDrawn="1">
          <p15:clr>
            <a:srgbClr val="FBAE40"/>
          </p15:clr>
        </p15:guide>
        <p15:guide id="13" pos="6147" userDrawn="1">
          <p15:clr>
            <a:srgbClr val="FBAE40"/>
          </p15:clr>
        </p15:guide>
        <p15:guide id="14" pos="720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догогич коман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30926"/>
            <a:ext cx="2014603" cy="650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185352"/>
            <a:ext cx="1000150" cy="74140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2836522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5718411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10193652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3087006" y="340611"/>
            <a:ext cx="23809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1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968895" y="202111"/>
            <a:ext cx="39742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«Развитие личностного потенциала в системе взаимодействия ключевых участников образовательных отношений: методология и технология обучения педагогических команд образовательных организаций»</a:t>
            </a:r>
            <a:endParaRPr lang="ru-RU" sz="10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8543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догогич команд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16" b="47550"/>
          <a:stretch/>
        </p:blipFill>
        <p:spPr>
          <a:xfrm>
            <a:off x="779463" y="1074058"/>
            <a:ext cx="11412537" cy="5791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30926"/>
            <a:ext cx="2014603" cy="6502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185352"/>
            <a:ext cx="1000150" cy="74140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 userDrawn="1"/>
        </p:nvCxnSpPr>
        <p:spPr>
          <a:xfrm>
            <a:off x="2836522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5718411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0193652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 userDrawn="1"/>
        </p:nvSpPr>
        <p:spPr>
          <a:xfrm>
            <a:off x="3087006" y="340611"/>
            <a:ext cx="23809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1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5968895" y="202111"/>
            <a:ext cx="39742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«Развитие личностного потенциала в системе взаимодействия ключевых участников образовательных отношений: методология и технология обучения педагогических команд образовательных организаций»</a:t>
            </a:r>
            <a:endParaRPr lang="ru-RU" sz="10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880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догогич команд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>
            <a:extLst>
              <a:ext uri="{FF2B5EF4-FFF2-40B4-BE49-F238E27FC236}">
                <a16:creationId xmlns:a16="http://schemas.microsoft.com/office/drawing/2014/main" xmlns="" id="{1FDAFB6C-D1B5-2F47-8DEC-0807C98083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13782" y="0"/>
            <a:ext cx="1478218" cy="2315688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 userDrawn="1"/>
        </p:nvCxnSpPr>
        <p:spPr>
          <a:xfrm>
            <a:off x="2597658" y="390486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>
            <a:off x="5011329" y="390486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9121660" y="390486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 userDrawn="1"/>
        </p:nvSpPr>
        <p:spPr>
          <a:xfrm>
            <a:off x="2807634" y="461910"/>
            <a:ext cx="1993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9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5221305" y="323411"/>
            <a:ext cx="3690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«Развитие личностного потенциала в системе взаимодействия ключевых участников образовательных отношений: методология и технология обучения педагогических команд образовательных организаций»</a:t>
            </a:r>
            <a:endParaRPr lang="ru-RU" sz="900" dirty="0">
              <a:latin typeface="Verdana" panose="020B060403050404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30245"/>
            <a:ext cx="853458" cy="63266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406757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5056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53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догогич коман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5A762A3-56BE-CE43-8095-6D535097E4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8942" y="-14748"/>
            <a:ext cx="977805" cy="970821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 userDrawn="1"/>
        </p:nvCxnSpPr>
        <p:spPr>
          <a:xfrm>
            <a:off x="2597658" y="390486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5011329" y="390486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9121660" y="390486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 userDrawn="1"/>
        </p:nvSpPr>
        <p:spPr>
          <a:xfrm>
            <a:off x="2807634" y="461910"/>
            <a:ext cx="1993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9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5221305" y="323411"/>
            <a:ext cx="3690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«Развитие личностного потенциала в системе взаимодействия ключевых участников образовательных отношений: методология и технология обучения педагогических команд образовательных организаций»</a:t>
            </a:r>
            <a:endParaRPr lang="ru-RU" sz="900" dirty="0">
              <a:latin typeface="Verdana" panose="020B060403050404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30245"/>
            <a:ext cx="853458" cy="63266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406757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9557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догогич коман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2DA3DEF-316A-334A-AF3E-6F9B4C2F2A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1571"/>
          <a:stretch/>
        </p:blipFill>
        <p:spPr>
          <a:xfrm>
            <a:off x="2113613" y="0"/>
            <a:ext cx="10092564" cy="685800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 userDrawn="1"/>
        </p:nvCxnSpPr>
        <p:spPr>
          <a:xfrm>
            <a:off x="594516" y="4940903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 userDrawn="1"/>
        </p:nvSpPr>
        <p:spPr>
          <a:xfrm>
            <a:off x="520088" y="1728756"/>
            <a:ext cx="1455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ПРОГРАММА                    ПО РАЗВИТИЮ </a:t>
            </a:r>
          </a:p>
          <a:p>
            <a:r>
              <a:rPr lang="ru-RU" sz="10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20088" y="2813488"/>
            <a:ext cx="1759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«Развитие личностного потенциала в системе взаимодействия ключевых участников образовательных отношений: методология и технология обучения педагогических команд образовательных организаций»</a:t>
            </a:r>
            <a:endParaRPr lang="ru-RU" sz="1000" dirty="0">
              <a:latin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5129327"/>
            <a:ext cx="1124296" cy="8334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701654"/>
            <a:ext cx="2014603" cy="650256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594516" y="2625065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594516" y="1540333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3019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етодология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30926"/>
            <a:ext cx="2014603" cy="650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185352"/>
            <a:ext cx="1000150" cy="74140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2758349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5403801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10293599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2887116" y="340611"/>
            <a:ext cx="236614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1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554340" y="255972"/>
            <a:ext cx="458872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«Методология и технология обучения управленческих команд образовательных организаций созданию личностно-развивающей образовательной среды»</a:t>
            </a:r>
            <a:endParaRPr lang="ru-RU" sz="11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81688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етодология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16" b="47550"/>
          <a:stretch/>
        </p:blipFill>
        <p:spPr>
          <a:xfrm>
            <a:off x="779463" y="1074058"/>
            <a:ext cx="11412537" cy="5791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30926"/>
            <a:ext cx="2014603" cy="6502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185352"/>
            <a:ext cx="1000150" cy="74140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 userDrawn="1"/>
        </p:nvCxnSpPr>
        <p:spPr>
          <a:xfrm>
            <a:off x="2736577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5403801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0293599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 userDrawn="1"/>
        </p:nvSpPr>
        <p:spPr>
          <a:xfrm>
            <a:off x="2887116" y="340611"/>
            <a:ext cx="236614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1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5554340" y="255972"/>
            <a:ext cx="458872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«Методология и технология обучения управленческих команд образовательных организаций созданию личностно-развивающей образовательной среды»</a:t>
            </a:r>
            <a:endParaRPr lang="ru-RU" sz="11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46052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етодология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>
            <a:extLst>
              <a:ext uri="{FF2B5EF4-FFF2-40B4-BE49-F238E27FC236}">
                <a16:creationId xmlns:a16="http://schemas.microsoft.com/office/drawing/2014/main" xmlns="" id="{1FDAFB6C-D1B5-2F47-8DEC-0807C98083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13782" y="0"/>
            <a:ext cx="1478218" cy="2315688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 userDrawn="1"/>
        </p:nvCxnSpPr>
        <p:spPr>
          <a:xfrm>
            <a:off x="2572894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>
            <a:off x="4925345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9146422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 userDrawn="1"/>
        </p:nvSpPr>
        <p:spPr>
          <a:xfrm>
            <a:off x="2758106" y="455076"/>
            <a:ext cx="19820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9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5110557" y="385827"/>
            <a:ext cx="385065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«Методология и технология обучения управленческих команд образовательных организаций созданию личностно-развивающей образовательной среды»</a:t>
            </a:r>
            <a:endParaRPr lang="ru-RU" sz="900" dirty="0">
              <a:latin typeface="Verdana" panose="020B060403050404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23411"/>
            <a:ext cx="853458" cy="63266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399923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193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53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етодология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5A762A3-56BE-CE43-8095-6D535097E4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8942" y="-14748"/>
            <a:ext cx="977805" cy="970821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 userDrawn="1"/>
        </p:nvCxnSpPr>
        <p:spPr>
          <a:xfrm>
            <a:off x="2572894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4925345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9146422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 userDrawn="1"/>
        </p:nvSpPr>
        <p:spPr>
          <a:xfrm>
            <a:off x="2758106" y="455076"/>
            <a:ext cx="19820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9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5110557" y="385827"/>
            <a:ext cx="385065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«Методология и технология обучения управленческих команд образовательных организаций созданию личностно-развивающей образовательной среды»</a:t>
            </a:r>
            <a:endParaRPr lang="ru-RU" sz="900" dirty="0">
              <a:latin typeface="Verdana" panose="020B060403050404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23411"/>
            <a:ext cx="853458" cy="63266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399923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3550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етодология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2DA3DEF-316A-334A-AF3E-6F9B4C2F2A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1571"/>
          <a:stretch/>
        </p:blipFill>
        <p:spPr>
          <a:xfrm>
            <a:off x="2113613" y="0"/>
            <a:ext cx="10092564" cy="685800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 userDrawn="1"/>
        </p:nvCxnSpPr>
        <p:spPr>
          <a:xfrm>
            <a:off x="594516" y="4784450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 userDrawn="1"/>
        </p:nvSpPr>
        <p:spPr>
          <a:xfrm>
            <a:off x="520088" y="2041662"/>
            <a:ext cx="14556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Verdana" panose="020B0604030504040204" pitchFamily="34" charset="0"/>
              </a:rPr>
              <a:t>ПРОГРАММА                    ПО РАЗВИТИЮ </a:t>
            </a:r>
          </a:p>
          <a:p>
            <a:r>
              <a:rPr lang="ru-RU" sz="9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20088" y="3377745"/>
            <a:ext cx="172324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«Методология                 и технология обучения управленческих команд образовательных организаций созданию личностно-развивающей образовательной среды»</a:t>
            </a:r>
            <a:endParaRPr lang="ru-RU" sz="900" dirty="0">
              <a:latin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5129327"/>
            <a:ext cx="1124296" cy="8334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701654"/>
            <a:ext cx="2014603" cy="650256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594516" y="3032869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594516" y="1696786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12818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вигация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53324"/>
            <a:ext cx="2014603" cy="650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207750"/>
            <a:ext cx="1000150" cy="74140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2919323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6167022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10110851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3252608" y="347620"/>
            <a:ext cx="2581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2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500307" y="255287"/>
            <a:ext cx="32772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«Навигация обучающихся сообществ в личностно-развивающей образовательной среде»</a:t>
            </a:r>
            <a:endParaRPr lang="ru-RU" sz="12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0323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вигация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16" b="47550"/>
          <a:stretch/>
        </p:blipFill>
        <p:spPr>
          <a:xfrm>
            <a:off x="779463" y="1074058"/>
            <a:ext cx="11412537" cy="5791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53324"/>
            <a:ext cx="2014603" cy="6502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207750"/>
            <a:ext cx="1000150" cy="74140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 userDrawn="1"/>
        </p:nvCxnSpPr>
        <p:spPr>
          <a:xfrm>
            <a:off x="2919323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6167022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0110851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 userDrawn="1"/>
        </p:nvSpPr>
        <p:spPr>
          <a:xfrm>
            <a:off x="3252608" y="347620"/>
            <a:ext cx="2581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2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6500307" y="255287"/>
            <a:ext cx="32772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«Навигация обучающихся сообществ в личностно-развивающей образовательной среде»</a:t>
            </a:r>
            <a:endParaRPr lang="ru-RU" sz="12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46582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вигация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>
            <a:extLst>
              <a:ext uri="{FF2B5EF4-FFF2-40B4-BE49-F238E27FC236}">
                <a16:creationId xmlns:a16="http://schemas.microsoft.com/office/drawing/2014/main" xmlns="" id="{1FDAFB6C-D1B5-2F47-8DEC-0807C98083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13782" y="0"/>
            <a:ext cx="1478218" cy="2315688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 userDrawn="1"/>
        </p:nvCxnSpPr>
        <p:spPr>
          <a:xfrm>
            <a:off x="2720841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>
            <a:off x="5543986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8998475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 userDrawn="1"/>
        </p:nvSpPr>
        <p:spPr>
          <a:xfrm>
            <a:off x="3054000" y="458493"/>
            <a:ext cx="21568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0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5877145" y="381549"/>
            <a:ext cx="27881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«Навигация обучающихся сообществ в личностно-развивающей образовательной среде»</a:t>
            </a:r>
            <a:endParaRPr lang="ru-RU" sz="1000" dirty="0">
              <a:latin typeface="Verdana" panose="020B060403050404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42217"/>
            <a:ext cx="853458" cy="63266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418729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022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53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вигация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5A762A3-56BE-CE43-8095-6D535097E4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8942" y="-14748"/>
            <a:ext cx="977805" cy="970821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 userDrawn="1"/>
        </p:nvCxnSpPr>
        <p:spPr>
          <a:xfrm>
            <a:off x="2720841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5543986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998475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 userDrawn="1"/>
        </p:nvSpPr>
        <p:spPr>
          <a:xfrm>
            <a:off x="3054000" y="458493"/>
            <a:ext cx="21568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0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5877145" y="381549"/>
            <a:ext cx="27881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«Навигация обучающихся сообществ в личностно-развивающей образовательной среде»</a:t>
            </a:r>
            <a:endParaRPr lang="ru-RU" sz="1000" dirty="0">
              <a:latin typeface="Verdana" panose="020B060403050404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42217"/>
            <a:ext cx="853458" cy="63266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418729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466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вигация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2DA3DEF-316A-334A-AF3E-6F9B4C2F2A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1571"/>
          <a:stretch/>
        </p:blipFill>
        <p:spPr>
          <a:xfrm>
            <a:off x="2113613" y="0"/>
            <a:ext cx="10092564" cy="685800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 userDrawn="1"/>
        </p:nvCxnSpPr>
        <p:spPr>
          <a:xfrm>
            <a:off x="594516" y="4812662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 userDrawn="1"/>
        </p:nvSpPr>
        <p:spPr>
          <a:xfrm>
            <a:off x="520088" y="1985236"/>
            <a:ext cx="1455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ПРОГРАММА                    ПО РАЗВИТИЮ </a:t>
            </a:r>
          </a:p>
          <a:p>
            <a:r>
              <a:rPr lang="ru-RU" sz="10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20088" y="3326448"/>
            <a:ext cx="145569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«Навигация обучающихся сообществ                           в личностно-развивающей образовательной среде»</a:t>
            </a:r>
            <a:endParaRPr lang="ru-RU" sz="1000" dirty="0">
              <a:latin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5129327"/>
            <a:ext cx="1124296" cy="8334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701654"/>
            <a:ext cx="2014603" cy="650256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594516" y="3009785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594516" y="1668573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54755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витие ЛП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53324"/>
            <a:ext cx="2014603" cy="650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207750"/>
            <a:ext cx="1000150" cy="74140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2868820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6015513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10161358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3151602" y="347620"/>
            <a:ext cx="2581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2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6298295" y="255287"/>
            <a:ext cx="35802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«Развитие личностного потенциала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             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в системе взаимодействия ключевых участников образовательных отношений»</a:t>
            </a:r>
            <a:endParaRPr lang="ru-RU" sz="12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5597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витие ЛП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16" b="47550"/>
          <a:stretch/>
        </p:blipFill>
        <p:spPr>
          <a:xfrm>
            <a:off x="779463" y="1074058"/>
            <a:ext cx="11412537" cy="5791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53324"/>
            <a:ext cx="2014603" cy="6502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207750"/>
            <a:ext cx="1000150" cy="74140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 userDrawn="1"/>
        </p:nvCxnSpPr>
        <p:spPr>
          <a:xfrm>
            <a:off x="2868820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6015513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0161358" y="303917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 userDrawn="1"/>
        </p:nvSpPr>
        <p:spPr>
          <a:xfrm>
            <a:off x="3151602" y="347620"/>
            <a:ext cx="2581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2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6298295" y="255287"/>
            <a:ext cx="35802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«Развитие личностного потенциала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             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в системе взаимодействия ключевых участников образовательных отношений»</a:t>
            </a:r>
            <a:endParaRPr lang="ru-RU" sz="12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18492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витие ЛП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>
            <a:extLst>
              <a:ext uri="{FF2B5EF4-FFF2-40B4-BE49-F238E27FC236}">
                <a16:creationId xmlns:a16="http://schemas.microsoft.com/office/drawing/2014/main" xmlns="" id="{1FDAFB6C-D1B5-2F47-8DEC-0807C98083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13782" y="0"/>
            <a:ext cx="1478218" cy="2315688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 userDrawn="1"/>
        </p:nvCxnSpPr>
        <p:spPr>
          <a:xfrm>
            <a:off x="2684212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>
            <a:off x="5434099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9035106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 userDrawn="1"/>
        </p:nvSpPr>
        <p:spPr>
          <a:xfrm>
            <a:off x="2980742" y="458493"/>
            <a:ext cx="21568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0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5730629" y="381549"/>
            <a:ext cx="30079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«Развитие личностного потенциала 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    </a:t>
            </a:r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в системе взаимодействия ключевых участников образовательных отношений»</a:t>
            </a:r>
            <a:endParaRPr lang="ru-RU" sz="1000" dirty="0">
              <a:latin typeface="Verdana" panose="020B060403050404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42217"/>
            <a:ext cx="853458" cy="63266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418729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2865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53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витие ЛП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5A762A3-56BE-CE43-8095-6D535097E4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8942" y="-14748"/>
            <a:ext cx="977805" cy="970821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 userDrawn="1"/>
        </p:nvCxnSpPr>
        <p:spPr>
          <a:xfrm>
            <a:off x="2684212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5434099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9035106" y="402458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 userDrawn="1"/>
        </p:nvSpPr>
        <p:spPr>
          <a:xfrm>
            <a:off x="2980742" y="458493"/>
            <a:ext cx="21568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ПРОГРАММА ПО РАЗВИТИЮ </a:t>
            </a:r>
          </a:p>
          <a:p>
            <a:r>
              <a:rPr lang="ru-RU" sz="10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5730629" y="381549"/>
            <a:ext cx="30079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«Развитие личностного потенциала 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    </a:t>
            </a:r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в системе взаимодействия ключевых участников образовательных отношений»</a:t>
            </a:r>
            <a:endParaRPr lang="ru-RU" sz="1000" dirty="0">
              <a:latin typeface="Verdana" panose="020B060403050404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42217"/>
            <a:ext cx="853458" cy="63266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418729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2297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витие ЛП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2DA3DEF-316A-334A-AF3E-6F9B4C2F2A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1571"/>
          <a:stretch/>
        </p:blipFill>
        <p:spPr>
          <a:xfrm>
            <a:off x="2113613" y="0"/>
            <a:ext cx="10092564" cy="685800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 userDrawn="1"/>
        </p:nvCxnSpPr>
        <p:spPr>
          <a:xfrm>
            <a:off x="594516" y="4838310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 userDrawn="1"/>
        </p:nvSpPr>
        <p:spPr>
          <a:xfrm>
            <a:off x="520088" y="1933940"/>
            <a:ext cx="1455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</a:rPr>
              <a:t>ПРОГРАММА                    ПО РАЗВИТИЮ </a:t>
            </a:r>
          </a:p>
          <a:p>
            <a:r>
              <a:rPr lang="ru-RU" sz="10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20088" y="3223856"/>
            <a:ext cx="1784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ППК «Развитие личностного потенциала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                       </a:t>
            </a:r>
            <a:r>
              <a:rPr lang="ru-RU" sz="10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 в системе взаимодействия ключевых участников образовательных отношений»</a:t>
            </a:r>
            <a:endParaRPr lang="ru-RU" sz="1000" dirty="0">
              <a:latin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5129327"/>
            <a:ext cx="1124296" cy="8334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701654"/>
            <a:ext cx="2014603" cy="650256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594516" y="2932841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594516" y="1642925"/>
            <a:ext cx="11242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19436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ниверсальный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30926"/>
            <a:ext cx="2014603" cy="650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185352"/>
            <a:ext cx="1000150" cy="74140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3138654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9891521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3691270" y="402166"/>
            <a:ext cx="56476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</a:rPr>
              <a:t>ПРОГРАММА ПО РАЗВИТИЮ ЛИЧНОСТНОГО ПОТЕНЦИАЛА</a:t>
            </a:r>
          </a:p>
        </p:txBody>
      </p:sp>
    </p:spTree>
    <p:extLst>
      <p:ext uri="{BB962C8B-B14F-4D97-AF65-F5344CB8AC3E}">
        <p14:creationId xmlns:p14="http://schemas.microsoft.com/office/powerpoint/2010/main" val="11823369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ниверсальный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16" b="47550"/>
          <a:stretch/>
        </p:blipFill>
        <p:spPr>
          <a:xfrm>
            <a:off x="779463" y="1074058"/>
            <a:ext cx="11412537" cy="5791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30926"/>
            <a:ext cx="2014603" cy="6502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38" y="185352"/>
            <a:ext cx="1000150" cy="74140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 userDrawn="1"/>
        </p:nvCxnSpPr>
        <p:spPr>
          <a:xfrm>
            <a:off x="3138654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9891521" y="281519"/>
            <a:ext cx="0" cy="549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 userDrawn="1"/>
        </p:nvSpPr>
        <p:spPr>
          <a:xfrm>
            <a:off x="3691270" y="402166"/>
            <a:ext cx="56476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</a:rPr>
              <a:t>ПРОГРАММА ПО РАЗВИТИЮ ЛИЧНОСТНОГО ПОТЕНЦИАЛА</a:t>
            </a:r>
          </a:p>
        </p:txBody>
      </p:sp>
    </p:spTree>
    <p:extLst>
      <p:ext uri="{BB962C8B-B14F-4D97-AF65-F5344CB8AC3E}">
        <p14:creationId xmlns:p14="http://schemas.microsoft.com/office/powerpoint/2010/main" val="281423629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ниверса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FDAFB6C-D1B5-2F47-8DEC-0807C98083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13782" y="0"/>
            <a:ext cx="1478218" cy="23156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23411"/>
            <a:ext cx="853458" cy="632663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 userDrawn="1"/>
        </p:nvCxnSpPr>
        <p:spPr>
          <a:xfrm>
            <a:off x="3011145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8708171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 userDrawn="1"/>
        </p:nvSpPr>
        <p:spPr>
          <a:xfrm>
            <a:off x="3634608" y="508937"/>
            <a:ext cx="44501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Verdana" panose="020B0604030504040204" pitchFamily="34" charset="0"/>
              </a:rPr>
              <a:t>ПРОГРАММА ПО РАЗВИТИЮ ЛИЧНОСТНОГО ПОТЕНЦИАЛА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399923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8631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ниверсаль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5A762A3-56BE-CE43-8095-6D535097E4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8942" y="-14748"/>
            <a:ext cx="977805" cy="97082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34" y="323411"/>
            <a:ext cx="853458" cy="632663"/>
          </a:xfrm>
          <a:prstGeom prst="rect">
            <a:avLst/>
          </a:prstGeom>
        </p:spPr>
      </p:pic>
      <p:cxnSp>
        <p:nvCxnSpPr>
          <p:cNvPr id="15" name="Прямая соединительная линия 14"/>
          <p:cNvCxnSpPr/>
          <p:nvPr userDrawn="1"/>
        </p:nvCxnSpPr>
        <p:spPr>
          <a:xfrm>
            <a:off x="3011145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708171" y="383652"/>
            <a:ext cx="0" cy="512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 userDrawn="1"/>
        </p:nvSpPr>
        <p:spPr>
          <a:xfrm>
            <a:off x="3634608" y="508937"/>
            <a:ext cx="44501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Verdana" panose="020B0604030504040204" pitchFamily="34" charset="0"/>
              </a:rPr>
              <a:t>ПРОГРАММА ПО РАЗВИТИЮ ЛИЧНОСТНОГО ПОТЕНЦИАЛА</a:t>
            </a:r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82" y="399923"/>
            <a:ext cx="1486000" cy="47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130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ниверсаль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2DA3DEF-316A-334A-AF3E-6F9B4C2F2A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1571"/>
          <a:stretch/>
        </p:blipFill>
        <p:spPr>
          <a:xfrm>
            <a:off x="2113613" y="0"/>
            <a:ext cx="10092564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 userDrawn="1"/>
        </p:nvSpPr>
        <p:spPr>
          <a:xfrm>
            <a:off x="520088" y="4851915"/>
            <a:ext cx="15935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</a:rPr>
              <a:t>ПРОГРАММА                    ПО РАЗВИТИЮ </a:t>
            </a:r>
          </a:p>
          <a:p>
            <a:r>
              <a:rPr lang="ru-RU" sz="1400" dirty="0">
                <a:latin typeface="Verdana" panose="020B0604030504040204" pitchFamily="34" charset="0"/>
              </a:rPr>
              <a:t>ЛИЧНОСТНОГО ПОТЕНЦИАЛА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2082085"/>
            <a:ext cx="1124296" cy="8334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5" y="701654"/>
            <a:ext cx="2014603" cy="65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7792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18">
          <p15:clr>
            <a:srgbClr val="FBAE40"/>
          </p15:clr>
        </p15:guide>
        <p15:guide id="2" pos="491">
          <p15:clr>
            <a:srgbClr val="FBAE40"/>
          </p15:clr>
        </p15:guide>
        <p15:guide id="3" orient="horz" pos="3897">
          <p15:clr>
            <a:srgbClr val="FBAE40"/>
          </p15:clr>
        </p15:guide>
        <p15:guide id="4" pos="1553">
          <p15:clr>
            <a:srgbClr val="FBAE40"/>
          </p15:clr>
        </p15:guide>
        <p15:guide id="5" pos="1629">
          <p15:clr>
            <a:srgbClr val="FBAE40"/>
          </p15:clr>
        </p15:guide>
        <p15:guide id="6" pos="2686">
          <p15:clr>
            <a:srgbClr val="FBAE40"/>
          </p15:clr>
        </p15:guide>
        <p15:guide id="7" pos="2757">
          <p15:clr>
            <a:srgbClr val="FBAE40"/>
          </p15:clr>
        </p15:guide>
        <p15:guide id="8" pos="3820">
          <p15:clr>
            <a:srgbClr val="FBAE40"/>
          </p15:clr>
        </p15:guide>
        <p15:guide id="9" pos="3908">
          <p15:clr>
            <a:srgbClr val="FBAE40"/>
          </p15:clr>
        </p15:guide>
        <p15:guide id="10" pos="4948">
          <p15:clr>
            <a:srgbClr val="FBAE40"/>
          </p15:clr>
        </p15:guide>
        <p15:guide id="11" pos="5019">
          <p15:clr>
            <a:srgbClr val="FBAE40"/>
          </p15:clr>
        </p15:guide>
        <p15:guide id="12" pos="6076">
          <p15:clr>
            <a:srgbClr val="FBAE40"/>
          </p15:clr>
        </p15:guide>
        <p15:guide id="13" pos="6147">
          <p15:clr>
            <a:srgbClr val="FBAE40"/>
          </p15:clr>
        </p15:guide>
        <p15:guide id="14" pos="720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9BA26C7-93D8-E04C-BCDF-A4FCDE632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2297A9E-C95D-6D43-B694-58C0D520B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0035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53" r:id="rId3"/>
    <p:sldLayoutId id="2147483649" r:id="rId4"/>
    <p:sldLayoutId id="2147483651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60" r:id="rId21"/>
    <p:sldLayoutId id="2147483661" r:id="rId22"/>
    <p:sldLayoutId id="2147483662" r:id="rId23"/>
    <p:sldLayoutId id="2147483663" r:id="rId24"/>
    <p:sldLayoutId id="2147483664" r:id="rId25"/>
    <p:sldLayoutId id="2147483657" r:id="rId26"/>
    <p:sldLayoutId id="2147483658" r:id="rId27"/>
    <p:sldLayoutId id="2147483650" r:id="rId28"/>
    <p:sldLayoutId id="2147483656" r:id="rId29"/>
    <p:sldLayoutId id="2147483659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330099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hyperlink" Target="Yandex.lnk" TargetMode="External"/><Relationship Id="rId1" Type="http://schemas.openxmlformats.org/officeDocument/2006/relationships/slideLayout" Target="../slideLayouts/slideLayout28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4.wdp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5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microsoft.com/office/2007/relationships/hdphoto" Target="../media/hdphoto2.wdp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6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4.xml"/><Relationship Id="rId7" Type="http://schemas.openxmlformats.org/officeDocument/2006/relationships/image" Target="../media/image1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microsoft.com/office/2007/relationships/hdphoto" Target="../media/hdphoto7.wdp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5.xml"/><Relationship Id="rId7" Type="http://schemas.openxmlformats.org/officeDocument/2006/relationships/image" Target="../media/image10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8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microsoft.com/office/2007/relationships/hdphoto" Target="../media/hdphoto2.wdp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8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microsoft.com/office/2007/relationships/hdphoto" Target="../media/hdphoto2.wdp"/><Relationship Id="rId7" Type="http://schemas.openxmlformats.org/officeDocument/2006/relationships/diagramLayout" Target="../diagrams/layout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Relationship Id="rId6" Type="http://schemas.openxmlformats.org/officeDocument/2006/relationships/diagramData" Target="../diagrams/data7.xml"/><Relationship Id="rId5" Type="http://schemas.microsoft.com/office/2007/relationships/hdphoto" Target="../media/hdphoto8.wdp"/><Relationship Id="rId10" Type="http://schemas.microsoft.com/office/2007/relationships/diagramDrawing" Target="../diagrams/drawing7.xml"/><Relationship Id="rId4" Type="http://schemas.openxmlformats.org/officeDocument/2006/relationships/image" Target="../media/image24.png"/><Relationship Id="rId9" Type="http://schemas.openxmlformats.org/officeDocument/2006/relationships/diagramColors" Target="../diagrams/colors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6"/>
          <p:cNvSpPr>
            <a:spLocks noEditPoints="1"/>
          </p:cNvSpPr>
          <p:nvPr/>
        </p:nvSpPr>
        <p:spPr bwMode="auto">
          <a:xfrm>
            <a:off x="2856223" y="2383919"/>
            <a:ext cx="1014753" cy="1623605"/>
          </a:xfrm>
          <a:custGeom>
            <a:avLst/>
            <a:gdLst>
              <a:gd name="T0" fmla="*/ 1281 w 2448"/>
              <a:gd name="T1" fmla="*/ 1099 h 3912"/>
              <a:gd name="T2" fmla="*/ 1070 w 2448"/>
              <a:gd name="T3" fmla="*/ 1295 h 3912"/>
              <a:gd name="T4" fmla="*/ 405 w 2448"/>
              <a:gd name="T5" fmla="*/ 1437 h 3912"/>
              <a:gd name="T6" fmla="*/ 484 w 2448"/>
              <a:gd name="T7" fmla="*/ 1822 h 3912"/>
              <a:gd name="T8" fmla="*/ 334 w 2448"/>
              <a:gd name="T9" fmla="*/ 2324 h 3912"/>
              <a:gd name="T10" fmla="*/ 430 w 2448"/>
              <a:gd name="T11" fmla="*/ 1550 h 3912"/>
              <a:gd name="T12" fmla="*/ 374 w 2448"/>
              <a:gd name="T13" fmla="*/ 2392 h 3912"/>
              <a:gd name="T14" fmla="*/ 636 w 2448"/>
              <a:gd name="T15" fmla="*/ 3082 h 3912"/>
              <a:gd name="T16" fmla="*/ 0 w 2448"/>
              <a:gd name="T17" fmla="*/ 3409 h 3912"/>
              <a:gd name="T18" fmla="*/ 273 w 2448"/>
              <a:gd name="T19" fmla="*/ 3694 h 3912"/>
              <a:gd name="T20" fmla="*/ 348 w 2448"/>
              <a:gd name="T21" fmla="*/ 3531 h 3912"/>
              <a:gd name="T22" fmla="*/ 1488 w 2448"/>
              <a:gd name="T23" fmla="*/ 3194 h 3912"/>
              <a:gd name="T24" fmla="*/ 1908 w 2448"/>
              <a:gd name="T25" fmla="*/ 3911 h 3912"/>
              <a:gd name="T26" fmla="*/ 2286 w 2448"/>
              <a:gd name="T27" fmla="*/ 3674 h 3912"/>
              <a:gd name="T28" fmla="*/ 1943 w 2448"/>
              <a:gd name="T29" fmla="*/ 3536 h 3912"/>
              <a:gd name="T30" fmla="*/ 1534 w 2448"/>
              <a:gd name="T31" fmla="*/ 2566 h 3912"/>
              <a:gd name="T32" fmla="*/ 2390 w 2448"/>
              <a:gd name="T33" fmla="*/ 1765 h 3912"/>
              <a:gd name="T34" fmla="*/ 2408 w 2448"/>
              <a:gd name="T35" fmla="*/ 1880 h 3912"/>
              <a:gd name="T36" fmla="*/ 1857 w 2448"/>
              <a:gd name="T37" fmla="*/ 2235 h 3912"/>
              <a:gd name="T38" fmla="*/ 2239 w 2448"/>
              <a:gd name="T39" fmla="*/ 2116 h 3912"/>
              <a:gd name="T40" fmla="*/ 2398 w 2448"/>
              <a:gd name="T41" fmla="*/ 1724 h 3912"/>
              <a:gd name="T42" fmla="*/ 1599 w 2448"/>
              <a:gd name="T43" fmla="*/ 1368 h 3912"/>
              <a:gd name="T44" fmla="*/ 2125 w 2448"/>
              <a:gd name="T45" fmla="*/ 774 h 3912"/>
              <a:gd name="T46" fmla="*/ 2037 w 2448"/>
              <a:gd name="T47" fmla="*/ 387 h 3912"/>
              <a:gd name="T48" fmla="*/ 2062 w 2448"/>
              <a:gd name="T49" fmla="*/ 19 h 3912"/>
              <a:gd name="T50" fmla="*/ 1764 w 2448"/>
              <a:gd name="T51" fmla="*/ 3640 h 3912"/>
              <a:gd name="T52" fmla="*/ 1949 w 2448"/>
              <a:gd name="T53" fmla="*/ 3747 h 3912"/>
              <a:gd name="T54" fmla="*/ 1960 w 2448"/>
              <a:gd name="T55" fmla="*/ 3854 h 3912"/>
              <a:gd name="T56" fmla="*/ 79 w 2448"/>
              <a:gd name="T57" fmla="*/ 3394 h 3912"/>
              <a:gd name="T58" fmla="*/ 42 w 2448"/>
              <a:gd name="T59" fmla="*/ 3428 h 3912"/>
              <a:gd name="T60" fmla="*/ 236 w 2448"/>
              <a:gd name="T61" fmla="*/ 3510 h 3912"/>
              <a:gd name="T62" fmla="*/ 1051 w 2448"/>
              <a:gd name="T63" fmla="*/ 2064 h 3912"/>
              <a:gd name="T64" fmla="*/ 1019 w 2448"/>
              <a:gd name="T65" fmla="*/ 2090 h 3912"/>
              <a:gd name="T66" fmla="*/ 1017 w 2448"/>
              <a:gd name="T67" fmla="*/ 2301 h 3912"/>
              <a:gd name="T68" fmla="*/ 997 w 2448"/>
              <a:gd name="T69" fmla="*/ 1574 h 3912"/>
              <a:gd name="T70" fmla="*/ 1314 w 2448"/>
              <a:gd name="T71" fmla="*/ 2084 h 3912"/>
              <a:gd name="T72" fmla="*/ 1029 w 2448"/>
              <a:gd name="T73" fmla="*/ 1498 h 3912"/>
              <a:gd name="T74" fmla="*/ 698 w 2448"/>
              <a:gd name="T75" fmla="*/ 1908 h 3912"/>
              <a:gd name="T76" fmla="*/ 418 w 2448"/>
              <a:gd name="T77" fmla="*/ 2121 h 3912"/>
              <a:gd name="T78" fmla="*/ 820 w 2448"/>
              <a:gd name="T79" fmla="*/ 2280 h 3912"/>
              <a:gd name="T80" fmla="*/ 1103 w 2448"/>
              <a:gd name="T81" fmla="*/ 2396 h 3912"/>
              <a:gd name="T82" fmla="*/ 1381 w 2448"/>
              <a:gd name="T83" fmla="*/ 1437 h 3912"/>
              <a:gd name="T84" fmla="*/ 1587 w 2448"/>
              <a:gd name="T85" fmla="*/ 2353 h 3912"/>
              <a:gd name="T86" fmla="*/ 1953 w 2448"/>
              <a:gd name="T87" fmla="*/ 631 h 3912"/>
              <a:gd name="T88" fmla="*/ 1428 w 2448"/>
              <a:gd name="T89" fmla="*/ 850 h 3912"/>
              <a:gd name="T90" fmla="*/ 1962 w 2448"/>
              <a:gd name="T91" fmla="*/ 45 h 3912"/>
              <a:gd name="T92" fmla="*/ 1824 w 2448"/>
              <a:gd name="T93" fmla="*/ 490 h 3912"/>
              <a:gd name="T94" fmla="*/ 1554 w 2448"/>
              <a:gd name="T95" fmla="*/ 864 h 3912"/>
              <a:gd name="T96" fmla="*/ 1954 w 2448"/>
              <a:gd name="T97" fmla="*/ 446 h 3912"/>
              <a:gd name="T98" fmla="*/ 2094 w 2448"/>
              <a:gd name="T99" fmla="*/ 718 h 3912"/>
              <a:gd name="T100" fmla="*/ 2031 w 2448"/>
              <a:gd name="T101" fmla="*/ 796 h 3912"/>
              <a:gd name="T102" fmla="*/ 1413 w 2448"/>
              <a:gd name="T103" fmla="*/ 1317 h 3912"/>
              <a:gd name="T104" fmla="*/ 1492 w 2448"/>
              <a:gd name="T105" fmla="*/ 2601 h 3912"/>
              <a:gd name="T106" fmla="*/ 1604 w 2448"/>
              <a:gd name="T107" fmla="*/ 3227 h 3912"/>
              <a:gd name="T108" fmla="*/ 894 w 2448"/>
              <a:gd name="T109" fmla="*/ 3238 h 3912"/>
              <a:gd name="T110" fmla="*/ 659 w 2448"/>
              <a:gd name="T111" fmla="*/ 3129 h 3912"/>
              <a:gd name="T112" fmla="*/ 737 w 2448"/>
              <a:gd name="T113" fmla="*/ 2595 h 3912"/>
              <a:gd name="T114" fmla="*/ 663 w 2448"/>
              <a:gd name="T115" fmla="*/ 2323 h 3912"/>
              <a:gd name="T116" fmla="*/ 1330 w 2448"/>
              <a:gd name="T117" fmla="*/ 2849 h 3912"/>
              <a:gd name="T118" fmla="*/ 995 w 2448"/>
              <a:gd name="T119" fmla="*/ 1259 h 3912"/>
              <a:gd name="T120" fmla="*/ 445 w 2448"/>
              <a:gd name="T121" fmla="*/ 1452 h 3912"/>
              <a:gd name="T122" fmla="*/ 978 w 2448"/>
              <a:gd name="T123" fmla="*/ 1517 h 3912"/>
              <a:gd name="T124" fmla="*/ 982 w 2448"/>
              <a:gd name="T125" fmla="*/ 262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48" h="3912">
                <a:moveTo>
                  <a:pt x="915" y="378"/>
                </a:moveTo>
                <a:cubicBezTo>
                  <a:pt x="920" y="377"/>
                  <a:pt x="925" y="377"/>
                  <a:pt x="931" y="377"/>
                </a:cubicBezTo>
                <a:cubicBezTo>
                  <a:pt x="961" y="377"/>
                  <a:pt x="1002" y="387"/>
                  <a:pt x="1034" y="397"/>
                </a:cubicBezTo>
                <a:cubicBezTo>
                  <a:pt x="1050" y="402"/>
                  <a:pt x="1065" y="407"/>
                  <a:pt x="1075" y="411"/>
                </a:cubicBezTo>
                <a:lnTo>
                  <a:pt x="1081" y="414"/>
                </a:lnTo>
                <a:cubicBezTo>
                  <a:pt x="1042" y="498"/>
                  <a:pt x="1027" y="577"/>
                  <a:pt x="1027" y="650"/>
                </a:cubicBezTo>
                <a:cubicBezTo>
                  <a:pt x="1027" y="780"/>
                  <a:pt x="1077" y="886"/>
                  <a:pt x="1133" y="963"/>
                </a:cubicBezTo>
                <a:cubicBezTo>
                  <a:pt x="1161" y="1001"/>
                  <a:pt x="1191" y="1032"/>
                  <a:pt x="1217" y="1055"/>
                </a:cubicBezTo>
                <a:cubicBezTo>
                  <a:pt x="1243" y="1077"/>
                  <a:pt x="1265" y="1092"/>
                  <a:pt x="1281" y="1099"/>
                </a:cubicBezTo>
                <a:lnTo>
                  <a:pt x="1297" y="1106"/>
                </a:lnTo>
                <a:lnTo>
                  <a:pt x="1306" y="1091"/>
                </a:lnTo>
                <a:cubicBezTo>
                  <a:pt x="1306" y="1091"/>
                  <a:pt x="1313" y="1081"/>
                  <a:pt x="1324" y="1064"/>
                </a:cubicBezTo>
                <a:cubicBezTo>
                  <a:pt x="1333" y="1049"/>
                  <a:pt x="1347" y="1029"/>
                  <a:pt x="1361" y="1008"/>
                </a:cubicBezTo>
                <a:cubicBezTo>
                  <a:pt x="1390" y="1047"/>
                  <a:pt x="1405" y="1108"/>
                  <a:pt x="1405" y="1168"/>
                </a:cubicBezTo>
                <a:cubicBezTo>
                  <a:pt x="1405" y="1226"/>
                  <a:pt x="1391" y="1282"/>
                  <a:pt x="1369" y="1312"/>
                </a:cubicBezTo>
                <a:lnTo>
                  <a:pt x="1380" y="1320"/>
                </a:lnTo>
                <a:cubicBezTo>
                  <a:pt x="1339" y="1326"/>
                  <a:pt x="1297" y="1338"/>
                  <a:pt x="1255" y="1355"/>
                </a:cubicBezTo>
                <a:cubicBezTo>
                  <a:pt x="1196" y="1327"/>
                  <a:pt x="1132" y="1307"/>
                  <a:pt x="1070" y="1295"/>
                </a:cubicBezTo>
                <a:lnTo>
                  <a:pt x="1069" y="1299"/>
                </a:lnTo>
                <a:cubicBezTo>
                  <a:pt x="1062" y="1276"/>
                  <a:pt x="1049" y="1256"/>
                  <a:pt x="1032" y="1239"/>
                </a:cubicBezTo>
                <a:cubicBezTo>
                  <a:pt x="1000" y="1206"/>
                  <a:pt x="955" y="1182"/>
                  <a:pt x="907" y="1166"/>
                </a:cubicBezTo>
                <a:cubicBezTo>
                  <a:pt x="858" y="1149"/>
                  <a:pt x="805" y="1141"/>
                  <a:pt x="757" y="1141"/>
                </a:cubicBezTo>
                <a:cubicBezTo>
                  <a:pt x="724" y="1141"/>
                  <a:pt x="694" y="1145"/>
                  <a:pt x="668" y="1154"/>
                </a:cubicBezTo>
                <a:cubicBezTo>
                  <a:pt x="666" y="1154"/>
                  <a:pt x="649" y="1161"/>
                  <a:pt x="635" y="1167"/>
                </a:cubicBezTo>
                <a:cubicBezTo>
                  <a:pt x="561" y="1203"/>
                  <a:pt x="505" y="1267"/>
                  <a:pt x="468" y="1322"/>
                </a:cubicBezTo>
                <a:cubicBezTo>
                  <a:pt x="427" y="1381"/>
                  <a:pt x="407" y="1431"/>
                  <a:pt x="407" y="1432"/>
                </a:cubicBezTo>
                <a:lnTo>
                  <a:pt x="405" y="1437"/>
                </a:lnTo>
                <a:cubicBezTo>
                  <a:pt x="405" y="1442"/>
                  <a:pt x="405" y="1447"/>
                  <a:pt x="405" y="1452"/>
                </a:cubicBezTo>
                <a:cubicBezTo>
                  <a:pt x="404" y="1485"/>
                  <a:pt x="416" y="1517"/>
                  <a:pt x="439" y="1543"/>
                </a:cubicBezTo>
                <a:cubicBezTo>
                  <a:pt x="462" y="1569"/>
                  <a:pt x="498" y="1587"/>
                  <a:pt x="545" y="1592"/>
                </a:cubicBezTo>
                <a:lnTo>
                  <a:pt x="558" y="1593"/>
                </a:lnTo>
                <a:lnTo>
                  <a:pt x="564" y="1582"/>
                </a:lnTo>
                <a:cubicBezTo>
                  <a:pt x="593" y="1531"/>
                  <a:pt x="621" y="1480"/>
                  <a:pt x="653" y="1436"/>
                </a:cubicBezTo>
                <a:cubicBezTo>
                  <a:pt x="669" y="1442"/>
                  <a:pt x="691" y="1450"/>
                  <a:pt x="715" y="1459"/>
                </a:cubicBezTo>
                <a:cubicBezTo>
                  <a:pt x="702" y="1478"/>
                  <a:pt x="679" y="1511"/>
                  <a:pt x="652" y="1551"/>
                </a:cubicBezTo>
                <a:cubicBezTo>
                  <a:pt x="602" y="1623"/>
                  <a:pt x="538" y="1722"/>
                  <a:pt x="484" y="1822"/>
                </a:cubicBezTo>
                <a:cubicBezTo>
                  <a:pt x="429" y="1922"/>
                  <a:pt x="385" y="2025"/>
                  <a:pt x="378" y="2109"/>
                </a:cubicBezTo>
                <a:cubicBezTo>
                  <a:pt x="378" y="2113"/>
                  <a:pt x="378" y="2117"/>
                  <a:pt x="378" y="2121"/>
                </a:cubicBezTo>
                <a:cubicBezTo>
                  <a:pt x="378" y="2160"/>
                  <a:pt x="395" y="2195"/>
                  <a:pt x="418" y="2222"/>
                </a:cubicBezTo>
                <a:cubicBezTo>
                  <a:pt x="453" y="2263"/>
                  <a:pt x="503" y="2291"/>
                  <a:pt x="544" y="2310"/>
                </a:cubicBezTo>
                <a:cubicBezTo>
                  <a:pt x="572" y="2323"/>
                  <a:pt x="596" y="2331"/>
                  <a:pt x="609" y="2335"/>
                </a:cubicBezTo>
                <a:cubicBezTo>
                  <a:pt x="602" y="2345"/>
                  <a:pt x="596" y="2354"/>
                  <a:pt x="589" y="2362"/>
                </a:cubicBezTo>
                <a:cubicBezTo>
                  <a:pt x="576" y="2377"/>
                  <a:pt x="564" y="2386"/>
                  <a:pt x="554" y="2388"/>
                </a:cubicBezTo>
                <a:cubicBezTo>
                  <a:pt x="552" y="2389"/>
                  <a:pt x="545" y="2390"/>
                  <a:pt x="537" y="2390"/>
                </a:cubicBezTo>
                <a:cubicBezTo>
                  <a:pt x="495" y="2390"/>
                  <a:pt x="407" y="2372"/>
                  <a:pt x="334" y="2324"/>
                </a:cubicBezTo>
                <a:cubicBezTo>
                  <a:pt x="297" y="2299"/>
                  <a:pt x="263" y="2268"/>
                  <a:pt x="239" y="2227"/>
                </a:cubicBezTo>
                <a:cubicBezTo>
                  <a:pt x="214" y="2187"/>
                  <a:pt x="199" y="2137"/>
                  <a:pt x="199" y="2075"/>
                </a:cubicBezTo>
                <a:cubicBezTo>
                  <a:pt x="199" y="2058"/>
                  <a:pt x="200" y="2040"/>
                  <a:pt x="202" y="2021"/>
                </a:cubicBezTo>
                <a:cubicBezTo>
                  <a:pt x="205" y="1996"/>
                  <a:pt x="223" y="1949"/>
                  <a:pt x="247" y="1897"/>
                </a:cubicBezTo>
                <a:cubicBezTo>
                  <a:pt x="282" y="1819"/>
                  <a:pt x="333" y="1725"/>
                  <a:pt x="375" y="1649"/>
                </a:cubicBezTo>
                <a:lnTo>
                  <a:pt x="478" y="1702"/>
                </a:lnTo>
                <a:lnTo>
                  <a:pt x="496" y="1666"/>
                </a:lnTo>
                <a:lnTo>
                  <a:pt x="394" y="1614"/>
                </a:lnTo>
                <a:cubicBezTo>
                  <a:pt x="408" y="1589"/>
                  <a:pt x="420" y="1568"/>
                  <a:pt x="430" y="1550"/>
                </a:cubicBezTo>
                <a:cubicBezTo>
                  <a:pt x="432" y="1546"/>
                  <a:pt x="434" y="1543"/>
                  <a:pt x="436" y="1539"/>
                </a:cubicBezTo>
                <a:cubicBezTo>
                  <a:pt x="432" y="1534"/>
                  <a:pt x="423" y="1526"/>
                  <a:pt x="413" y="1499"/>
                </a:cubicBezTo>
                <a:cubicBezTo>
                  <a:pt x="412" y="1499"/>
                  <a:pt x="411" y="1500"/>
                  <a:pt x="411" y="1500"/>
                </a:cubicBezTo>
                <a:cubicBezTo>
                  <a:pt x="395" y="1531"/>
                  <a:pt x="337" y="1632"/>
                  <a:pt x="281" y="1738"/>
                </a:cubicBezTo>
                <a:cubicBezTo>
                  <a:pt x="253" y="1791"/>
                  <a:pt x="225" y="1845"/>
                  <a:pt x="204" y="1894"/>
                </a:cubicBezTo>
                <a:cubicBezTo>
                  <a:pt x="182" y="1942"/>
                  <a:pt x="166" y="1984"/>
                  <a:pt x="162" y="2016"/>
                </a:cubicBezTo>
                <a:cubicBezTo>
                  <a:pt x="159" y="2036"/>
                  <a:pt x="158" y="2056"/>
                  <a:pt x="158" y="2075"/>
                </a:cubicBezTo>
                <a:cubicBezTo>
                  <a:pt x="158" y="2144"/>
                  <a:pt x="176" y="2201"/>
                  <a:pt x="204" y="2248"/>
                </a:cubicBezTo>
                <a:cubicBezTo>
                  <a:pt x="246" y="2318"/>
                  <a:pt x="311" y="2364"/>
                  <a:pt x="374" y="2392"/>
                </a:cubicBezTo>
                <a:cubicBezTo>
                  <a:pt x="437" y="2419"/>
                  <a:pt x="498" y="2430"/>
                  <a:pt x="537" y="2430"/>
                </a:cubicBezTo>
                <a:cubicBezTo>
                  <a:pt x="547" y="2430"/>
                  <a:pt x="557" y="2429"/>
                  <a:pt x="565" y="2427"/>
                </a:cubicBezTo>
                <a:cubicBezTo>
                  <a:pt x="590" y="2420"/>
                  <a:pt x="609" y="2402"/>
                  <a:pt x="626" y="2381"/>
                </a:cubicBezTo>
                <a:cubicBezTo>
                  <a:pt x="629" y="2377"/>
                  <a:pt x="632" y="2373"/>
                  <a:pt x="635" y="2368"/>
                </a:cubicBezTo>
                <a:cubicBezTo>
                  <a:pt x="658" y="2365"/>
                  <a:pt x="693" y="2359"/>
                  <a:pt x="726" y="2352"/>
                </a:cubicBezTo>
                <a:cubicBezTo>
                  <a:pt x="732" y="2351"/>
                  <a:pt x="738" y="2350"/>
                  <a:pt x="744" y="2348"/>
                </a:cubicBezTo>
                <a:cubicBezTo>
                  <a:pt x="712" y="2474"/>
                  <a:pt x="685" y="2651"/>
                  <a:pt x="667" y="2802"/>
                </a:cubicBezTo>
                <a:cubicBezTo>
                  <a:pt x="656" y="2885"/>
                  <a:pt x="648" y="2961"/>
                  <a:pt x="643" y="3016"/>
                </a:cubicBezTo>
                <a:cubicBezTo>
                  <a:pt x="640" y="3043"/>
                  <a:pt x="638" y="3066"/>
                  <a:pt x="636" y="3082"/>
                </a:cubicBezTo>
                <a:cubicBezTo>
                  <a:pt x="636" y="3092"/>
                  <a:pt x="635" y="3093"/>
                  <a:pt x="627" y="3096"/>
                </a:cubicBezTo>
                <a:cubicBezTo>
                  <a:pt x="538" y="3123"/>
                  <a:pt x="398" y="3186"/>
                  <a:pt x="237" y="3266"/>
                </a:cubicBezTo>
                <a:lnTo>
                  <a:pt x="224" y="3273"/>
                </a:lnTo>
                <a:lnTo>
                  <a:pt x="227" y="3288"/>
                </a:lnTo>
                <a:cubicBezTo>
                  <a:pt x="227" y="3292"/>
                  <a:pt x="228" y="3296"/>
                  <a:pt x="229" y="3300"/>
                </a:cubicBezTo>
                <a:cubicBezTo>
                  <a:pt x="106" y="3333"/>
                  <a:pt x="43" y="3363"/>
                  <a:pt x="9" y="3387"/>
                </a:cubicBezTo>
                <a:lnTo>
                  <a:pt x="1" y="3392"/>
                </a:lnTo>
                <a:lnTo>
                  <a:pt x="0" y="3401"/>
                </a:lnTo>
                <a:lnTo>
                  <a:pt x="0" y="3409"/>
                </a:lnTo>
                <a:cubicBezTo>
                  <a:pt x="0" y="3431"/>
                  <a:pt x="6" y="3464"/>
                  <a:pt x="15" y="3506"/>
                </a:cubicBezTo>
                <a:cubicBezTo>
                  <a:pt x="29" y="3568"/>
                  <a:pt x="52" y="3647"/>
                  <a:pt x="75" y="3714"/>
                </a:cubicBezTo>
                <a:cubicBezTo>
                  <a:pt x="87" y="3747"/>
                  <a:pt x="99" y="3778"/>
                  <a:pt x="111" y="3802"/>
                </a:cubicBezTo>
                <a:cubicBezTo>
                  <a:pt x="117" y="3814"/>
                  <a:pt x="122" y="3825"/>
                  <a:pt x="128" y="3834"/>
                </a:cubicBezTo>
                <a:cubicBezTo>
                  <a:pt x="135" y="3843"/>
                  <a:pt x="140" y="3851"/>
                  <a:pt x="149" y="3857"/>
                </a:cubicBezTo>
                <a:lnTo>
                  <a:pt x="157" y="3863"/>
                </a:lnTo>
                <a:lnTo>
                  <a:pt x="167" y="3859"/>
                </a:lnTo>
                <a:cubicBezTo>
                  <a:pt x="187" y="3852"/>
                  <a:pt x="203" y="3838"/>
                  <a:pt x="217" y="3820"/>
                </a:cubicBezTo>
                <a:cubicBezTo>
                  <a:pt x="243" y="3787"/>
                  <a:pt x="262" y="3742"/>
                  <a:pt x="273" y="3694"/>
                </a:cubicBezTo>
                <a:lnTo>
                  <a:pt x="275" y="3691"/>
                </a:lnTo>
                <a:lnTo>
                  <a:pt x="274" y="3690"/>
                </a:lnTo>
                <a:cubicBezTo>
                  <a:pt x="281" y="3661"/>
                  <a:pt x="284" y="3631"/>
                  <a:pt x="284" y="3602"/>
                </a:cubicBezTo>
                <a:cubicBezTo>
                  <a:pt x="284" y="3581"/>
                  <a:pt x="282" y="3560"/>
                  <a:pt x="277" y="3541"/>
                </a:cubicBezTo>
                <a:cubicBezTo>
                  <a:pt x="274" y="3531"/>
                  <a:pt x="274" y="3531"/>
                  <a:pt x="282" y="3525"/>
                </a:cubicBezTo>
                <a:cubicBezTo>
                  <a:pt x="290" y="3519"/>
                  <a:pt x="300" y="3513"/>
                  <a:pt x="310" y="3508"/>
                </a:cubicBezTo>
                <a:cubicBezTo>
                  <a:pt x="314" y="3513"/>
                  <a:pt x="318" y="3518"/>
                  <a:pt x="323" y="3521"/>
                </a:cubicBezTo>
                <a:cubicBezTo>
                  <a:pt x="328" y="3526"/>
                  <a:pt x="334" y="3531"/>
                  <a:pt x="345" y="3531"/>
                </a:cubicBezTo>
                <a:lnTo>
                  <a:pt x="348" y="3531"/>
                </a:lnTo>
                <a:lnTo>
                  <a:pt x="350" y="3531"/>
                </a:lnTo>
                <a:lnTo>
                  <a:pt x="352" y="3530"/>
                </a:lnTo>
                <a:cubicBezTo>
                  <a:pt x="412" y="3511"/>
                  <a:pt x="487" y="3489"/>
                  <a:pt x="553" y="3471"/>
                </a:cubicBezTo>
                <a:cubicBezTo>
                  <a:pt x="618" y="3454"/>
                  <a:pt x="676" y="3440"/>
                  <a:pt x="698" y="3438"/>
                </a:cubicBezTo>
                <a:cubicBezTo>
                  <a:pt x="714" y="3436"/>
                  <a:pt x="729" y="3430"/>
                  <a:pt x="746" y="3420"/>
                </a:cubicBezTo>
                <a:cubicBezTo>
                  <a:pt x="803" y="3387"/>
                  <a:pt x="880" y="3313"/>
                  <a:pt x="955" y="3233"/>
                </a:cubicBezTo>
                <a:cubicBezTo>
                  <a:pt x="1017" y="3166"/>
                  <a:pt x="1077" y="3096"/>
                  <a:pt x="1117" y="3041"/>
                </a:cubicBezTo>
                <a:cubicBezTo>
                  <a:pt x="1195" y="3068"/>
                  <a:pt x="1281" y="3101"/>
                  <a:pt x="1358" y="3134"/>
                </a:cubicBezTo>
                <a:cubicBezTo>
                  <a:pt x="1406" y="3155"/>
                  <a:pt x="1451" y="3175"/>
                  <a:pt x="1488" y="3194"/>
                </a:cubicBezTo>
                <a:cubicBezTo>
                  <a:pt x="1512" y="3206"/>
                  <a:pt x="1532" y="3218"/>
                  <a:pt x="1548" y="3228"/>
                </a:cubicBezTo>
                <a:cubicBezTo>
                  <a:pt x="1562" y="3236"/>
                  <a:pt x="1563" y="3240"/>
                  <a:pt x="1564" y="3252"/>
                </a:cubicBezTo>
                <a:cubicBezTo>
                  <a:pt x="1570" y="3389"/>
                  <a:pt x="1621" y="3526"/>
                  <a:pt x="1676" y="3644"/>
                </a:cubicBezTo>
                <a:lnTo>
                  <a:pt x="1682" y="3656"/>
                </a:lnTo>
                <a:lnTo>
                  <a:pt x="1695" y="3655"/>
                </a:lnTo>
                <a:cubicBezTo>
                  <a:pt x="1705" y="3655"/>
                  <a:pt x="1715" y="3653"/>
                  <a:pt x="1725" y="3651"/>
                </a:cubicBezTo>
                <a:cubicBezTo>
                  <a:pt x="1754" y="3711"/>
                  <a:pt x="1784" y="3767"/>
                  <a:pt x="1812" y="3811"/>
                </a:cubicBezTo>
                <a:cubicBezTo>
                  <a:pt x="1828" y="3836"/>
                  <a:pt x="1844" y="3858"/>
                  <a:pt x="1860" y="3875"/>
                </a:cubicBezTo>
                <a:cubicBezTo>
                  <a:pt x="1875" y="3892"/>
                  <a:pt x="1890" y="3905"/>
                  <a:pt x="1908" y="3911"/>
                </a:cubicBezTo>
                <a:lnTo>
                  <a:pt x="1910" y="3912"/>
                </a:lnTo>
                <a:lnTo>
                  <a:pt x="1912" y="3912"/>
                </a:lnTo>
                <a:lnTo>
                  <a:pt x="1916" y="3912"/>
                </a:lnTo>
                <a:cubicBezTo>
                  <a:pt x="1923" y="3912"/>
                  <a:pt x="1927" y="3911"/>
                  <a:pt x="1932" y="3909"/>
                </a:cubicBezTo>
                <a:cubicBezTo>
                  <a:pt x="1951" y="3904"/>
                  <a:pt x="1981" y="3890"/>
                  <a:pt x="2016" y="3871"/>
                </a:cubicBezTo>
                <a:cubicBezTo>
                  <a:pt x="2069" y="3844"/>
                  <a:pt x="2134" y="3806"/>
                  <a:pt x="2187" y="3771"/>
                </a:cubicBezTo>
                <a:cubicBezTo>
                  <a:pt x="2213" y="3753"/>
                  <a:pt x="2236" y="3736"/>
                  <a:pt x="2253" y="3721"/>
                </a:cubicBezTo>
                <a:cubicBezTo>
                  <a:pt x="2262" y="3714"/>
                  <a:pt x="2269" y="3707"/>
                  <a:pt x="2275" y="3700"/>
                </a:cubicBezTo>
                <a:cubicBezTo>
                  <a:pt x="2280" y="3693"/>
                  <a:pt x="2286" y="3686"/>
                  <a:pt x="2286" y="3674"/>
                </a:cubicBezTo>
                <a:lnTo>
                  <a:pt x="2286" y="3672"/>
                </a:lnTo>
                <a:cubicBezTo>
                  <a:pt x="2285" y="3656"/>
                  <a:pt x="2276" y="3645"/>
                  <a:pt x="2266" y="3637"/>
                </a:cubicBezTo>
                <a:cubicBezTo>
                  <a:pt x="2250" y="3625"/>
                  <a:pt x="2229" y="3617"/>
                  <a:pt x="2203" y="3611"/>
                </a:cubicBezTo>
                <a:cubicBezTo>
                  <a:pt x="2177" y="3605"/>
                  <a:pt x="2147" y="3601"/>
                  <a:pt x="2114" y="3601"/>
                </a:cubicBezTo>
                <a:cubicBezTo>
                  <a:pt x="2084" y="3601"/>
                  <a:pt x="2051" y="3604"/>
                  <a:pt x="2019" y="3611"/>
                </a:cubicBezTo>
                <a:cubicBezTo>
                  <a:pt x="2003" y="3616"/>
                  <a:pt x="2003" y="3616"/>
                  <a:pt x="1991" y="3607"/>
                </a:cubicBezTo>
                <a:cubicBezTo>
                  <a:pt x="1987" y="3604"/>
                  <a:pt x="1983" y="3600"/>
                  <a:pt x="1978" y="3595"/>
                </a:cubicBezTo>
                <a:cubicBezTo>
                  <a:pt x="1964" y="3581"/>
                  <a:pt x="1950" y="3561"/>
                  <a:pt x="1946" y="3535"/>
                </a:cubicBezTo>
                <a:lnTo>
                  <a:pt x="1943" y="3536"/>
                </a:lnTo>
                <a:cubicBezTo>
                  <a:pt x="1953" y="3527"/>
                  <a:pt x="1960" y="3519"/>
                  <a:pt x="1967" y="3511"/>
                </a:cubicBezTo>
                <a:cubicBezTo>
                  <a:pt x="1973" y="3503"/>
                  <a:pt x="1979" y="3495"/>
                  <a:pt x="1981" y="3485"/>
                </a:cubicBezTo>
                <a:lnTo>
                  <a:pt x="1982" y="3482"/>
                </a:lnTo>
                <a:lnTo>
                  <a:pt x="1982" y="3479"/>
                </a:lnTo>
                <a:cubicBezTo>
                  <a:pt x="1977" y="3403"/>
                  <a:pt x="1970" y="3312"/>
                  <a:pt x="1957" y="3227"/>
                </a:cubicBezTo>
                <a:cubicBezTo>
                  <a:pt x="1944" y="3142"/>
                  <a:pt x="1925" y="3062"/>
                  <a:pt x="1895" y="3008"/>
                </a:cubicBezTo>
                <a:cubicBezTo>
                  <a:pt x="1861" y="2949"/>
                  <a:pt x="1793" y="2857"/>
                  <a:pt x="1720" y="2770"/>
                </a:cubicBezTo>
                <a:cubicBezTo>
                  <a:pt x="1658" y="2697"/>
                  <a:pt x="1594" y="2628"/>
                  <a:pt x="1541" y="2586"/>
                </a:cubicBezTo>
                <a:cubicBezTo>
                  <a:pt x="1530" y="2578"/>
                  <a:pt x="1529" y="2576"/>
                  <a:pt x="1534" y="2566"/>
                </a:cubicBezTo>
                <a:cubicBezTo>
                  <a:pt x="1557" y="2522"/>
                  <a:pt x="1592" y="2449"/>
                  <a:pt x="1625" y="2369"/>
                </a:cubicBezTo>
                <a:cubicBezTo>
                  <a:pt x="1672" y="2253"/>
                  <a:pt x="1748" y="1933"/>
                  <a:pt x="1753" y="1805"/>
                </a:cubicBezTo>
                <a:cubicBezTo>
                  <a:pt x="1787" y="1879"/>
                  <a:pt x="1837" y="1960"/>
                  <a:pt x="1917" y="2031"/>
                </a:cubicBezTo>
                <a:lnTo>
                  <a:pt x="1926" y="2039"/>
                </a:lnTo>
                <a:lnTo>
                  <a:pt x="1937" y="2036"/>
                </a:lnTo>
                <a:cubicBezTo>
                  <a:pt x="2094" y="1988"/>
                  <a:pt x="2204" y="1877"/>
                  <a:pt x="2205" y="1876"/>
                </a:cubicBezTo>
                <a:lnTo>
                  <a:pt x="2206" y="1875"/>
                </a:lnTo>
                <a:lnTo>
                  <a:pt x="2207" y="1874"/>
                </a:lnTo>
                <a:cubicBezTo>
                  <a:pt x="2259" y="1803"/>
                  <a:pt x="2329" y="1774"/>
                  <a:pt x="2390" y="1765"/>
                </a:cubicBezTo>
                <a:lnTo>
                  <a:pt x="2398" y="1764"/>
                </a:lnTo>
                <a:cubicBezTo>
                  <a:pt x="2403" y="1764"/>
                  <a:pt x="2403" y="1763"/>
                  <a:pt x="2403" y="1766"/>
                </a:cubicBezTo>
                <a:cubicBezTo>
                  <a:pt x="2403" y="1770"/>
                  <a:pt x="2400" y="1780"/>
                  <a:pt x="2397" y="1788"/>
                </a:cubicBezTo>
                <a:cubicBezTo>
                  <a:pt x="2395" y="1791"/>
                  <a:pt x="2394" y="1795"/>
                  <a:pt x="2392" y="1797"/>
                </a:cubicBezTo>
                <a:lnTo>
                  <a:pt x="2391" y="1800"/>
                </a:lnTo>
                <a:lnTo>
                  <a:pt x="2391" y="1800"/>
                </a:lnTo>
                <a:lnTo>
                  <a:pt x="2384" y="1811"/>
                </a:lnTo>
                <a:lnTo>
                  <a:pt x="2391" y="1821"/>
                </a:lnTo>
                <a:cubicBezTo>
                  <a:pt x="2403" y="1841"/>
                  <a:pt x="2408" y="1861"/>
                  <a:pt x="2408" y="1880"/>
                </a:cubicBezTo>
                <a:cubicBezTo>
                  <a:pt x="2408" y="1913"/>
                  <a:pt x="2393" y="1945"/>
                  <a:pt x="2368" y="1972"/>
                </a:cubicBezTo>
                <a:cubicBezTo>
                  <a:pt x="2343" y="1999"/>
                  <a:pt x="2308" y="2021"/>
                  <a:pt x="2270" y="2031"/>
                </a:cubicBezTo>
                <a:lnTo>
                  <a:pt x="2262" y="2033"/>
                </a:lnTo>
                <a:lnTo>
                  <a:pt x="2258" y="2040"/>
                </a:lnTo>
                <a:cubicBezTo>
                  <a:pt x="2249" y="2055"/>
                  <a:pt x="2224" y="2078"/>
                  <a:pt x="2191" y="2101"/>
                </a:cubicBezTo>
                <a:cubicBezTo>
                  <a:pt x="2142" y="2135"/>
                  <a:pt x="2075" y="2171"/>
                  <a:pt x="2013" y="2198"/>
                </a:cubicBezTo>
                <a:cubicBezTo>
                  <a:pt x="1982" y="2212"/>
                  <a:pt x="1952" y="2223"/>
                  <a:pt x="1926" y="2231"/>
                </a:cubicBezTo>
                <a:cubicBezTo>
                  <a:pt x="1913" y="2235"/>
                  <a:pt x="1901" y="2239"/>
                  <a:pt x="1890" y="2241"/>
                </a:cubicBezTo>
                <a:cubicBezTo>
                  <a:pt x="1874" y="2244"/>
                  <a:pt x="1871" y="2245"/>
                  <a:pt x="1857" y="2235"/>
                </a:cubicBezTo>
                <a:cubicBezTo>
                  <a:pt x="1805" y="2201"/>
                  <a:pt x="1770" y="2168"/>
                  <a:pt x="1742" y="2135"/>
                </a:cubicBezTo>
                <a:lnTo>
                  <a:pt x="1711" y="2162"/>
                </a:lnTo>
                <a:cubicBezTo>
                  <a:pt x="1745" y="2201"/>
                  <a:pt x="1788" y="2242"/>
                  <a:pt x="1855" y="2281"/>
                </a:cubicBezTo>
                <a:lnTo>
                  <a:pt x="1860" y="2284"/>
                </a:lnTo>
                <a:lnTo>
                  <a:pt x="1865" y="2284"/>
                </a:lnTo>
                <a:lnTo>
                  <a:pt x="1867" y="2284"/>
                </a:lnTo>
                <a:cubicBezTo>
                  <a:pt x="1893" y="2284"/>
                  <a:pt x="1927" y="2275"/>
                  <a:pt x="1967" y="2260"/>
                </a:cubicBezTo>
                <a:cubicBezTo>
                  <a:pt x="2026" y="2239"/>
                  <a:pt x="2096" y="2206"/>
                  <a:pt x="2157" y="2170"/>
                </a:cubicBezTo>
                <a:cubicBezTo>
                  <a:pt x="2188" y="2152"/>
                  <a:pt x="2216" y="2134"/>
                  <a:pt x="2239" y="2116"/>
                </a:cubicBezTo>
                <a:cubicBezTo>
                  <a:pt x="2255" y="2103"/>
                  <a:pt x="2269" y="2091"/>
                  <a:pt x="2279" y="2079"/>
                </a:cubicBezTo>
                <a:cubicBezTo>
                  <a:pt x="2288" y="2068"/>
                  <a:pt x="2288" y="2068"/>
                  <a:pt x="2302" y="2063"/>
                </a:cubicBezTo>
                <a:cubicBezTo>
                  <a:pt x="2339" y="2049"/>
                  <a:pt x="2372" y="2027"/>
                  <a:pt x="2398" y="1999"/>
                </a:cubicBezTo>
                <a:cubicBezTo>
                  <a:pt x="2428" y="1967"/>
                  <a:pt x="2448" y="1925"/>
                  <a:pt x="2448" y="1880"/>
                </a:cubicBezTo>
                <a:cubicBezTo>
                  <a:pt x="2448" y="1859"/>
                  <a:pt x="2443" y="1836"/>
                  <a:pt x="2433" y="1815"/>
                </a:cubicBezTo>
                <a:cubicBezTo>
                  <a:pt x="2431" y="1812"/>
                  <a:pt x="2431" y="1811"/>
                  <a:pt x="2434" y="1804"/>
                </a:cubicBezTo>
                <a:cubicBezTo>
                  <a:pt x="2438" y="1793"/>
                  <a:pt x="2443" y="1781"/>
                  <a:pt x="2443" y="1766"/>
                </a:cubicBezTo>
                <a:cubicBezTo>
                  <a:pt x="2443" y="1757"/>
                  <a:pt x="2441" y="1745"/>
                  <a:pt x="2432" y="1736"/>
                </a:cubicBezTo>
                <a:cubicBezTo>
                  <a:pt x="2424" y="1727"/>
                  <a:pt x="2411" y="1723"/>
                  <a:pt x="2398" y="1724"/>
                </a:cubicBezTo>
                <a:cubicBezTo>
                  <a:pt x="2394" y="1724"/>
                  <a:pt x="2389" y="1724"/>
                  <a:pt x="2384" y="1725"/>
                </a:cubicBezTo>
                <a:cubicBezTo>
                  <a:pt x="2323" y="1734"/>
                  <a:pt x="2253" y="1761"/>
                  <a:pt x="2197" y="1822"/>
                </a:cubicBezTo>
                <a:cubicBezTo>
                  <a:pt x="2163" y="1858"/>
                  <a:pt x="2169" y="1855"/>
                  <a:pt x="2145" y="1875"/>
                </a:cubicBezTo>
                <a:cubicBezTo>
                  <a:pt x="2107" y="1907"/>
                  <a:pt x="2036" y="1958"/>
                  <a:pt x="1950" y="1989"/>
                </a:cubicBezTo>
                <a:cubicBezTo>
                  <a:pt x="1937" y="1994"/>
                  <a:pt x="1937" y="1995"/>
                  <a:pt x="1928" y="1985"/>
                </a:cubicBezTo>
                <a:cubicBezTo>
                  <a:pt x="1831" y="1893"/>
                  <a:pt x="1785" y="1783"/>
                  <a:pt x="1753" y="1699"/>
                </a:cubicBezTo>
                <a:lnTo>
                  <a:pt x="1751" y="1700"/>
                </a:lnTo>
                <a:cubicBezTo>
                  <a:pt x="1747" y="1638"/>
                  <a:pt x="1735" y="1580"/>
                  <a:pt x="1715" y="1528"/>
                </a:cubicBezTo>
                <a:cubicBezTo>
                  <a:pt x="1687" y="1457"/>
                  <a:pt x="1648" y="1404"/>
                  <a:pt x="1599" y="1368"/>
                </a:cubicBezTo>
                <a:cubicBezTo>
                  <a:pt x="1584" y="1358"/>
                  <a:pt x="1569" y="1349"/>
                  <a:pt x="1553" y="1342"/>
                </a:cubicBezTo>
                <a:cubicBezTo>
                  <a:pt x="1595" y="1269"/>
                  <a:pt x="1635" y="1233"/>
                  <a:pt x="1678" y="1209"/>
                </a:cubicBezTo>
                <a:cubicBezTo>
                  <a:pt x="1726" y="1183"/>
                  <a:pt x="1782" y="1173"/>
                  <a:pt x="1851" y="1156"/>
                </a:cubicBezTo>
                <a:cubicBezTo>
                  <a:pt x="1892" y="1145"/>
                  <a:pt x="1925" y="1117"/>
                  <a:pt x="1952" y="1083"/>
                </a:cubicBezTo>
                <a:cubicBezTo>
                  <a:pt x="1992" y="1031"/>
                  <a:pt x="2021" y="965"/>
                  <a:pt x="2040" y="910"/>
                </a:cubicBezTo>
                <a:cubicBezTo>
                  <a:pt x="2050" y="883"/>
                  <a:pt x="2057" y="858"/>
                  <a:pt x="2061" y="841"/>
                </a:cubicBezTo>
                <a:cubicBezTo>
                  <a:pt x="2064" y="828"/>
                  <a:pt x="2064" y="823"/>
                  <a:pt x="2075" y="817"/>
                </a:cubicBezTo>
                <a:cubicBezTo>
                  <a:pt x="2081" y="813"/>
                  <a:pt x="2089" y="808"/>
                  <a:pt x="2097" y="802"/>
                </a:cubicBezTo>
                <a:cubicBezTo>
                  <a:pt x="2107" y="795"/>
                  <a:pt x="2117" y="785"/>
                  <a:pt x="2125" y="774"/>
                </a:cubicBezTo>
                <a:cubicBezTo>
                  <a:pt x="2133" y="763"/>
                  <a:pt x="2140" y="749"/>
                  <a:pt x="2141" y="733"/>
                </a:cubicBezTo>
                <a:lnTo>
                  <a:pt x="2141" y="733"/>
                </a:lnTo>
                <a:lnTo>
                  <a:pt x="2141" y="732"/>
                </a:lnTo>
                <a:cubicBezTo>
                  <a:pt x="2141" y="715"/>
                  <a:pt x="2132" y="701"/>
                  <a:pt x="2123" y="689"/>
                </a:cubicBezTo>
                <a:cubicBezTo>
                  <a:pt x="2109" y="672"/>
                  <a:pt x="2090" y="658"/>
                  <a:pt x="2074" y="647"/>
                </a:cubicBezTo>
                <a:cubicBezTo>
                  <a:pt x="2070" y="645"/>
                  <a:pt x="2067" y="643"/>
                  <a:pt x="2063" y="641"/>
                </a:cubicBezTo>
                <a:cubicBezTo>
                  <a:pt x="2055" y="637"/>
                  <a:pt x="2057" y="639"/>
                  <a:pt x="2057" y="623"/>
                </a:cubicBezTo>
                <a:cubicBezTo>
                  <a:pt x="2058" y="612"/>
                  <a:pt x="2058" y="598"/>
                  <a:pt x="2058" y="581"/>
                </a:cubicBezTo>
                <a:cubicBezTo>
                  <a:pt x="2058" y="528"/>
                  <a:pt x="2054" y="453"/>
                  <a:pt x="2037" y="387"/>
                </a:cubicBezTo>
                <a:cubicBezTo>
                  <a:pt x="2076" y="361"/>
                  <a:pt x="2112" y="336"/>
                  <a:pt x="2143" y="315"/>
                </a:cubicBezTo>
                <a:cubicBezTo>
                  <a:pt x="2196" y="280"/>
                  <a:pt x="2233" y="255"/>
                  <a:pt x="2246" y="245"/>
                </a:cubicBezTo>
                <a:lnTo>
                  <a:pt x="2271" y="227"/>
                </a:lnTo>
                <a:lnTo>
                  <a:pt x="2244" y="212"/>
                </a:lnTo>
                <a:cubicBezTo>
                  <a:pt x="2191" y="180"/>
                  <a:pt x="2122" y="158"/>
                  <a:pt x="2055" y="143"/>
                </a:cubicBezTo>
                <a:cubicBezTo>
                  <a:pt x="2012" y="133"/>
                  <a:pt x="1970" y="126"/>
                  <a:pt x="1934" y="121"/>
                </a:cubicBezTo>
                <a:cubicBezTo>
                  <a:pt x="1929" y="120"/>
                  <a:pt x="1928" y="121"/>
                  <a:pt x="1933" y="117"/>
                </a:cubicBezTo>
                <a:cubicBezTo>
                  <a:pt x="1978" y="84"/>
                  <a:pt x="2025" y="47"/>
                  <a:pt x="2025" y="47"/>
                </a:cubicBezTo>
                <a:lnTo>
                  <a:pt x="2062" y="19"/>
                </a:lnTo>
                <a:lnTo>
                  <a:pt x="2016" y="11"/>
                </a:lnTo>
                <a:cubicBezTo>
                  <a:pt x="1979" y="5"/>
                  <a:pt x="1924" y="0"/>
                  <a:pt x="1860" y="0"/>
                </a:cubicBezTo>
                <a:cubicBezTo>
                  <a:pt x="1743" y="0"/>
                  <a:pt x="1591" y="16"/>
                  <a:pt x="1448" y="74"/>
                </a:cubicBezTo>
                <a:cubicBezTo>
                  <a:pt x="1311" y="129"/>
                  <a:pt x="1180" y="223"/>
                  <a:pt x="1099" y="377"/>
                </a:cubicBezTo>
                <a:cubicBezTo>
                  <a:pt x="1089" y="373"/>
                  <a:pt x="1070" y="366"/>
                  <a:pt x="1046" y="359"/>
                </a:cubicBezTo>
                <a:cubicBezTo>
                  <a:pt x="1012" y="348"/>
                  <a:pt x="969" y="337"/>
                  <a:pt x="931" y="336"/>
                </a:cubicBezTo>
                <a:cubicBezTo>
                  <a:pt x="924" y="336"/>
                  <a:pt x="916" y="337"/>
                  <a:pt x="910" y="338"/>
                </a:cubicBezTo>
                <a:lnTo>
                  <a:pt x="915" y="378"/>
                </a:lnTo>
                <a:close/>
                <a:moveTo>
                  <a:pt x="1764" y="3640"/>
                </a:moveTo>
                <a:cubicBezTo>
                  <a:pt x="1800" y="3628"/>
                  <a:pt x="1837" y="3609"/>
                  <a:pt x="1870" y="3589"/>
                </a:cubicBezTo>
                <a:cubicBezTo>
                  <a:pt x="1884" y="3580"/>
                  <a:pt x="1898" y="3571"/>
                  <a:pt x="1911" y="3562"/>
                </a:cubicBezTo>
                <a:cubicBezTo>
                  <a:pt x="1920" y="3591"/>
                  <a:pt x="1938" y="3612"/>
                  <a:pt x="1953" y="3627"/>
                </a:cubicBezTo>
                <a:cubicBezTo>
                  <a:pt x="1972" y="3646"/>
                  <a:pt x="1990" y="3655"/>
                  <a:pt x="1991" y="3655"/>
                </a:cubicBezTo>
                <a:lnTo>
                  <a:pt x="1998" y="3659"/>
                </a:lnTo>
                <a:lnTo>
                  <a:pt x="2006" y="3657"/>
                </a:lnTo>
                <a:cubicBezTo>
                  <a:pt x="2027" y="3650"/>
                  <a:pt x="2050" y="3646"/>
                  <a:pt x="2072" y="3644"/>
                </a:cubicBezTo>
                <a:cubicBezTo>
                  <a:pt x="2066" y="3652"/>
                  <a:pt x="2058" y="3662"/>
                  <a:pt x="2048" y="3672"/>
                </a:cubicBezTo>
                <a:cubicBezTo>
                  <a:pt x="2024" y="3697"/>
                  <a:pt x="1988" y="3725"/>
                  <a:pt x="1949" y="3747"/>
                </a:cubicBezTo>
                <a:cubicBezTo>
                  <a:pt x="1915" y="3766"/>
                  <a:pt x="1878" y="3781"/>
                  <a:pt x="1845" y="3787"/>
                </a:cubicBezTo>
                <a:cubicBezTo>
                  <a:pt x="1819" y="3746"/>
                  <a:pt x="1792" y="3695"/>
                  <a:pt x="1764" y="3640"/>
                </a:cubicBezTo>
                <a:close/>
                <a:moveTo>
                  <a:pt x="2119" y="3642"/>
                </a:moveTo>
                <a:cubicBezTo>
                  <a:pt x="2156" y="3642"/>
                  <a:pt x="2190" y="3648"/>
                  <a:pt x="2214" y="3656"/>
                </a:cubicBezTo>
                <a:cubicBezTo>
                  <a:pt x="2226" y="3660"/>
                  <a:pt x="2236" y="3665"/>
                  <a:pt x="2241" y="3669"/>
                </a:cubicBezTo>
                <a:cubicBezTo>
                  <a:pt x="2247" y="3673"/>
                  <a:pt x="2245" y="3673"/>
                  <a:pt x="2241" y="3677"/>
                </a:cubicBezTo>
                <a:cubicBezTo>
                  <a:pt x="2238" y="3681"/>
                  <a:pt x="2233" y="3686"/>
                  <a:pt x="2226" y="3691"/>
                </a:cubicBezTo>
                <a:cubicBezTo>
                  <a:pt x="2190" y="3722"/>
                  <a:pt x="2117" y="3769"/>
                  <a:pt x="2051" y="3806"/>
                </a:cubicBezTo>
                <a:cubicBezTo>
                  <a:pt x="2017" y="3825"/>
                  <a:pt x="1985" y="3842"/>
                  <a:pt x="1960" y="3854"/>
                </a:cubicBezTo>
                <a:cubicBezTo>
                  <a:pt x="1948" y="3860"/>
                  <a:pt x="1937" y="3865"/>
                  <a:pt x="1929" y="3868"/>
                </a:cubicBezTo>
                <a:cubicBezTo>
                  <a:pt x="1916" y="3873"/>
                  <a:pt x="1918" y="3874"/>
                  <a:pt x="1907" y="3864"/>
                </a:cubicBezTo>
                <a:cubicBezTo>
                  <a:pt x="1901" y="3860"/>
                  <a:pt x="1896" y="3854"/>
                  <a:pt x="1889" y="3848"/>
                </a:cubicBezTo>
                <a:cubicBezTo>
                  <a:pt x="1883" y="3841"/>
                  <a:pt x="1876" y="3832"/>
                  <a:pt x="1869" y="3823"/>
                </a:cubicBezTo>
                <a:cubicBezTo>
                  <a:pt x="1918" y="3811"/>
                  <a:pt x="1968" y="3786"/>
                  <a:pt x="2010" y="3757"/>
                </a:cubicBezTo>
                <a:cubicBezTo>
                  <a:pt x="2036" y="3739"/>
                  <a:pt x="2059" y="3719"/>
                  <a:pt x="2077" y="3700"/>
                </a:cubicBezTo>
                <a:cubicBezTo>
                  <a:pt x="2096" y="3681"/>
                  <a:pt x="2110" y="3663"/>
                  <a:pt x="2117" y="3645"/>
                </a:cubicBezTo>
                <a:cubicBezTo>
                  <a:pt x="2119" y="3641"/>
                  <a:pt x="2113" y="3642"/>
                  <a:pt x="2119" y="3642"/>
                </a:cubicBezTo>
                <a:close/>
                <a:moveTo>
                  <a:pt x="79" y="3394"/>
                </a:moveTo>
                <a:cubicBezTo>
                  <a:pt x="97" y="3463"/>
                  <a:pt x="120" y="3528"/>
                  <a:pt x="147" y="3584"/>
                </a:cubicBezTo>
                <a:cubicBezTo>
                  <a:pt x="171" y="3633"/>
                  <a:pt x="198" y="3674"/>
                  <a:pt x="229" y="3704"/>
                </a:cubicBezTo>
                <a:cubicBezTo>
                  <a:pt x="225" y="3717"/>
                  <a:pt x="221" y="3730"/>
                  <a:pt x="216" y="3741"/>
                </a:cubicBezTo>
                <a:cubicBezTo>
                  <a:pt x="207" y="3762"/>
                  <a:pt x="197" y="3781"/>
                  <a:pt x="186" y="3795"/>
                </a:cubicBezTo>
                <a:cubicBezTo>
                  <a:pt x="183" y="3798"/>
                  <a:pt x="181" y="3800"/>
                  <a:pt x="179" y="3803"/>
                </a:cubicBezTo>
                <a:cubicBezTo>
                  <a:pt x="164" y="3819"/>
                  <a:pt x="164" y="3819"/>
                  <a:pt x="157" y="3804"/>
                </a:cubicBezTo>
                <a:cubicBezTo>
                  <a:pt x="134" y="3765"/>
                  <a:pt x="104" y="3679"/>
                  <a:pt x="81" y="3597"/>
                </a:cubicBezTo>
                <a:cubicBezTo>
                  <a:pt x="69" y="3556"/>
                  <a:pt x="59" y="3516"/>
                  <a:pt x="52" y="3482"/>
                </a:cubicBezTo>
                <a:cubicBezTo>
                  <a:pt x="47" y="3461"/>
                  <a:pt x="44" y="3442"/>
                  <a:pt x="42" y="3428"/>
                </a:cubicBezTo>
                <a:cubicBezTo>
                  <a:pt x="40" y="3415"/>
                  <a:pt x="39" y="3414"/>
                  <a:pt x="52" y="3408"/>
                </a:cubicBezTo>
                <a:cubicBezTo>
                  <a:pt x="59" y="3404"/>
                  <a:pt x="68" y="3399"/>
                  <a:pt x="79" y="3394"/>
                </a:cubicBezTo>
                <a:close/>
                <a:moveTo>
                  <a:pt x="239" y="3656"/>
                </a:moveTo>
                <a:cubicBezTo>
                  <a:pt x="220" y="3633"/>
                  <a:pt x="201" y="3602"/>
                  <a:pt x="184" y="3566"/>
                </a:cubicBezTo>
                <a:cubicBezTo>
                  <a:pt x="157" y="3512"/>
                  <a:pt x="135" y="3447"/>
                  <a:pt x="117" y="3378"/>
                </a:cubicBezTo>
                <a:cubicBezTo>
                  <a:pt x="148" y="3366"/>
                  <a:pt x="187" y="3353"/>
                  <a:pt x="238" y="3339"/>
                </a:cubicBezTo>
                <a:cubicBezTo>
                  <a:pt x="249" y="3382"/>
                  <a:pt x="264" y="3421"/>
                  <a:pt x="278" y="3452"/>
                </a:cubicBezTo>
                <a:cubicBezTo>
                  <a:pt x="282" y="3460"/>
                  <a:pt x="285" y="3467"/>
                  <a:pt x="289" y="3473"/>
                </a:cubicBezTo>
                <a:cubicBezTo>
                  <a:pt x="258" y="3489"/>
                  <a:pt x="237" y="3509"/>
                  <a:pt x="236" y="3510"/>
                </a:cubicBezTo>
                <a:lnTo>
                  <a:pt x="226" y="3520"/>
                </a:lnTo>
                <a:lnTo>
                  <a:pt x="232" y="3533"/>
                </a:lnTo>
                <a:cubicBezTo>
                  <a:pt x="240" y="3550"/>
                  <a:pt x="244" y="3575"/>
                  <a:pt x="244" y="3602"/>
                </a:cubicBezTo>
                <a:cubicBezTo>
                  <a:pt x="244" y="3620"/>
                  <a:pt x="242" y="3638"/>
                  <a:pt x="239" y="3656"/>
                </a:cubicBezTo>
                <a:close/>
                <a:moveTo>
                  <a:pt x="1314" y="2084"/>
                </a:moveTo>
                <a:lnTo>
                  <a:pt x="1195" y="2160"/>
                </a:lnTo>
                <a:lnTo>
                  <a:pt x="1197" y="2164"/>
                </a:lnTo>
                <a:cubicBezTo>
                  <a:pt x="1193" y="2162"/>
                  <a:pt x="1188" y="2161"/>
                  <a:pt x="1184" y="2159"/>
                </a:cubicBezTo>
                <a:cubicBezTo>
                  <a:pt x="1121" y="2135"/>
                  <a:pt x="1081" y="2102"/>
                  <a:pt x="1051" y="2064"/>
                </a:cubicBezTo>
                <a:cubicBezTo>
                  <a:pt x="1024" y="2032"/>
                  <a:pt x="1005" y="1996"/>
                  <a:pt x="986" y="1959"/>
                </a:cubicBezTo>
                <a:cubicBezTo>
                  <a:pt x="983" y="1954"/>
                  <a:pt x="983" y="1952"/>
                  <a:pt x="985" y="1947"/>
                </a:cubicBezTo>
                <a:cubicBezTo>
                  <a:pt x="1025" y="1890"/>
                  <a:pt x="1114" y="1805"/>
                  <a:pt x="1240" y="1717"/>
                </a:cubicBezTo>
                <a:lnTo>
                  <a:pt x="1217" y="1684"/>
                </a:lnTo>
                <a:lnTo>
                  <a:pt x="1217" y="1684"/>
                </a:lnTo>
                <a:cubicBezTo>
                  <a:pt x="1077" y="1781"/>
                  <a:pt x="982" y="1874"/>
                  <a:pt x="942" y="1941"/>
                </a:cubicBezTo>
                <a:lnTo>
                  <a:pt x="936" y="1950"/>
                </a:lnTo>
                <a:lnTo>
                  <a:pt x="941" y="1960"/>
                </a:lnTo>
                <a:cubicBezTo>
                  <a:pt x="963" y="2002"/>
                  <a:pt x="985" y="2048"/>
                  <a:pt x="1019" y="2090"/>
                </a:cubicBezTo>
                <a:cubicBezTo>
                  <a:pt x="1053" y="2132"/>
                  <a:pt x="1100" y="2170"/>
                  <a:pt x="1169" y="2197"/>
                </a:cubicBezTo>
                <a:cubicBezTo>
                  <a:pt x="1201" y="2209"/>
                  <a:pt x="1257" y="2229"/>
                  <a:pt x="1326" y="2246"/>
                </a:cubicBezTo>
                <a:cubicBezTo>
                  <a:pt x="1343" y="2250"/>
                  <a:pt x="1344" y="2252"/>
                  <a:pt x="1344" y="2267"/>
                </a:cubicBezTo>
                <a:cubicBezTo>
                  <a:pt x="1344" y="2300"/>
                  <a:pt x="1327" y="2325"/>
                  <a:pt x="1298" y="2345"/>
                </a:cubicBezTo>
                <a:cubicBezTo>
                  <a:pt x="1270" y="2364"/>
                  <a:pt x="1231" y="2374"/>
                  <a:pt x="1193" y="2374"/>
                </a:cubicBezTo>
                <a:cubicBezTo>
                  <a:pt x="1166" y="2374"/>
                  <a:pt x="1141" y="2369"/>
                  <a:pt x="1120" y="2359"/>
                </a:cubicBezTo>
                <a:lnTo>
                  <a:pt x="1120" y="2359"/>
                </a:lnTo>
                <a:cubicBezTo>
                  <a:pt x="1092" y="2346"/>
                  <a:pt x="1066" y="2332"/>
                  <a:pt x="1042" y="2317"/>
                </a:cubicBezTo>
                <a:cubicBezTo>
                  <a:pt x="1033" y="2312"/>
                  <a:pt x="1025" y="2306"/>
                  <a:pt x="1017" y="2301"/>
                </a:cubicBezTo>
                <a:lnTo>
                  <a:pt x="1017" y="2293"/>
                </a:lnTo>
                <a:lnTo>
                  <a:pt x="1010" y="2293"/>
                </a:lnTo>
                <a:lnTo>
                  <a:pt x="1006" y="2293"/>
                </a:lnTo>
                <a:cubicBezTo>
                  <a:pt x="999" y="2288"/>
                  <a:pt x="992" y="2284"/>
                  <a:pt x="986" y="2279"/>
                </a:cubicBezTo>
                <a:cubicBezTo>
                  <a:pt x="892" y="2208"/>
                  <a:pt x="824" y="2129"/>
                  <a:pt x="783" y="2051"/>
                </a:cubicBezTo>
                <a:cubicBezTo>
                  <a:pt x="816" y="1976"/>
                  <a:pt x="856" y="1886"/>
                  <a:pt x="892" y="1806"/>
                </a:cubicBezTo>
                <a:cubicBezTo>
                  <a:pt x="917" y="1752"/>
                  <a:pt x="939" y="1702"/>
                  <a:pt x="956" y="1663"/>
                </a:cubicBezTo>
                <a:cubicBezTo>
                  <a:pt x="973" y="1625"/>
                  <a:pt x="986" y="1598"/>
                  <a:pt x="989" y="1591"/>
                </a:cubicBezTo>
                <a:cubicBezTo>
                  <a:pt x="991" y="1587"/>
                  <a:pt x="994" y="1581"/>
                  <a:pt x="997" y="1574"/>
                </a:cubicBezTo>
                <a:cubicBezTo>
                  <a:pt x="1024" y="1550"/>
                  <a:pt x="1052" y="1529"/>
                  <a:pt x="1081" y="1513"/>
                </a:cubicBezTo>
                <a:lnTo>
                  <a:pt x="1078" y="1508"/>
                </a:lnTo>
                <a:cubicBezTo>
                  <a:pt x="1137" y="1462"/>
                  <a:pt x="1196" y="1425"/>
                  <a:pt x="1253" y="1400"/>
                </a:cubicBezTo>
                <a:cubicBezTo>
                  <a:pt x="1290" y="1419"/>
                  <a:pt x="1324" y="1442"/>
                  <a:pt x="1355" y="1468"/>
                </a:cubicBezTo>
                <a:cubicBezTo>
                  <a:pt x="1434" y="1537"/>
                  <a:pt x="1486" y="1629"/>
                  <a:pt x="1486" y="1747"/>
                </a:cubicBezTo>
                <a:cubicBezTo>
                  <a:pt x="1486" y="1867"/>
                  <a:pt x="1432" y="2016"/>
                  <a:pt x="1288" y="2194"/>
                </a:cubicBezTo>
                <a:cubicBezTo>
                  <a:pt x="1271" y="2189"/>
                  <a:pt x="1255" y="2184"/>
                  <a:pt x="1241" y="2179"/>
                </a:cubicBezTo>
                <a:lnTo>
                  <a:pt x="1335" y="2118"/>
                </a:lnTo>
                <a:lnTo>
                  <a:pt x="1314" y="2084"/>
                </a:lnTo>
                <a:close/>
                <a:moveTo>
                  <a:pt x="760" y="2003"/>
                </a:moveTo>
                <a:cubicBezTo>
                  <a:pt x="750" y="1976"/>
                  <a:pt x="744" y="1949"/>
                  <a:pt x="738" y="1925"/>
                </a:cubicBezTo>
                <a:cubicBezTo>
                  <a:pt x="737" y="1918"/>
                  <a:pt x="737" y="1921"/>
                  <a:pt x="738" y="1917"/>
                </a:cubicBezTo>
                <a:cubicBezTo>
                  <a:pt x="754" y="1877"/>
                  <a:pt x="801" y="1803"/>
                  <a:pt x="859" y="1726"/>
                </a:cubicBezTo>
                <a:cubicBezTo>
                  <a:pt x="876" y="1703"/>
                  <a:pt x="895" y="1680"/>
                  <a:pt x="914" y="1658"/>
                </a:cubicBezTo>
                <a:lnTo>
                  <a:pt x="900" y="1689"/>
                </a:lnTo>
                <a:cubicBezTo>
                  <a:pt x="861" y="1777"/>
                  <a:pt x="806" y="1900"/>
                  <a:pt x="760" y="2003"/>
                </a:cubicBezTo>
                <a:close/>
                <a:moveTo>
                  <a:pt x="1041" y="1490"/>
                </a:moveTo>
                <a:cubicBezTo>
                  <a:pt x="1037" y="1492"/>
                  <a:pt x="1033" y="1495"/>
                  <a:pt x="1029" y="1498"/>
                </a:cubicBezTo>
                <a:cubicBezTo>
                  <a:pt x="1032" y="1490"/>
                  <a:pt x="1035" y="1482"/>
                  <a:pt x="1039" y="1473"/>
                </a:cubicBezTo>
                <a:cubicBezTo>
                  <a:pt x="1048" y="1448"/>
                  <a:pt x="1057" y="1421"/>
                  <a:pt x="1063" y="1397"/>
                </a:cubicBezTo>
                <a:cubicBezTo>
                  <a:pt x="1069" y="1375"/>
                  <a:pt x="1073" y="1355"/>
                  <a:pt x="1074" y="1338"/>
                </a:cubicBezTo>
                <a:cubicBezTo>
                  <a:pt x="1119" y="1346"/>
                  <a:pt x="1163" y="1360"/>
                  <a:pt x="1206" y="1378"/>
                </a:cubicBezTo>
                <a:cubicBezTo>
                  <a:pt x="1151" y="1405"/>
                  <a:pt x="1095" y="1442"/>
                  <a:pt x="1040" y="1487"/>
                </a:cubicBezTo>
                <a:lnTo>
                  <a:pt x="1041" y="1490"/>
                </a:lnTo>
                <a:close/>
                <a:moveTo>
                  <a:pt x="960" y="1553"/>
                </a:moveTo>
                <a:cubicBezTo>
                  <a:pt x="910" y="1598"/>
                  <a:pt x="865" y="1651"/>
                  <a:pt x="826" y="1702"/>
                </a:cubicBezTo>
                <a:cubicBezTo>
                  <a:pt x="763" y="1786"/>
                  <a:pt x="716" y="1867"/>
                  <a:pt x="698" y="1908"/>
                </a:cubicBezTo>
                <a:lnTo>
                  <a:pt x="696" y="1914"/>
                </a:lnTo>
                <a:lnTo>
                  <a:pt x="696" y="1919"/>
                </a:lnTo>
                <a:cubicBezTo>
                  <a:pt x="702" y="1961"/>
                  <a:pt x="716" y="2006"/>
                  <a:pt x="738" y="2052"/>
                </a:cubicBezTo>
                <a:cubicBezTo>
                  <a:pt x="713" y="2111"/>
                  <a:pt x="660" y="2242"/>
                  <a:pt x="629" y="2302"/>
                </a:cubicBezTo>
                <a:lnTo>
                  <a:pt x="629" y="2299"/>
                </a:lnTo>
                <a:lnTo>
                  <a:pt x="627" y="2299"/>
                </a:lnTo>
                <a:cubicBezTo>
                  <a:pt x="616" y="2295"/>
                  <a:pt x="561" y="2278"/>
                  <a:pt x="511" y="2247"/>
                </a:cubicBezTo>
                <a:cubicBezTo>
                  <a:pt x="486" y="2232"/>
                  <a:pt x="462" y="2213"/>
                  <a:pt x="445" y="2192"/>
                </a:cubicBezTo>
                <a:cubicBezTo>
                  <a:pt x="429" y="2170"/>
                  <a:pt x="418" y="2147"/>
                  <a:pt x="418" y="2121"/>
                </a:cubicBezTo>
                <a:lnTo>
                  <a:pt x="419" y="2112"/>
                </a:lnTo>
                <a:cubicBezTo>
                  <a:pt x="423" y="2064"/>
                  <a:pt x="442" y="2003"/>
                  <a:pt x="471" y="1939"/>
                </a:cubicBezTo>
                <a:cubicBezTo>
                  <a:pt x="514" y="1843"/>
                  <a:pt x="576" y="1739"/>
                  <a:pt x="632" y="1653"/>
                </a:cubicBezTo>
                <a:cubicBezTo>
                  <a:pt x="687" y="1570"/>
                  <a:pt x="735" y="1503"/>
                  <a:pt x="754" y="1474"/>
                </a:cubicBezTo>
                <a:cubicBezTo>
                  <a:pt x="783" y="1485"/>
                  <a:pt x="814" y="1496"/>
                  <a:pt x="843" y="1507"/>
                </a:cubicBezTo>
                <a:cubicBezTo>
                  <a:pt x="893" y="1527"/>
                  <a:pt x="937" y="1544"/>
                  <a:pt x="960" y="1553"/>
                </a:cubicBezTo>
                <a:close/>
                <a:moveTo>
                  <a:pt x="763" y="2097"/>
                </a:moveTo>
                <a:cubicBezTo>
                  <a:pt x="803" y="2164"/>
                  <a:pt x="860" y="2231"/>
                  <a:pt x="935" y="2291"/>
                </a:cubicBezTo>
                <a:cubicBezTo>
                  <a:pt x="900" y="2289"/>
                  <a:pt x="861" y="2286"/>
                  <a:pt x="820" y="2280"/>
                </a:cubicBezTo>
                <a:cubicBezTo>
                  <a:pt x="818" y="2270"/>
                  <a:pt x="815" y="2260"/>
                  <a:pt x="811" y="2248"/>
                </a:cubicBezTo>
                <a:cubicBezTo>
                  <a:pt x="801" y="2221"/>
                  <a:pt x="788" y="2190"/>
                  <a:pt x="775" y="2164"/>
                </a:cubicBezTo>
                <a:cubicBezTo>
                  <a:pt x="769" y="2152"/>
                  <a:pt x="763" y="2141"/>
                  <a:pt x="758" y="2132"/>
                </a:cubicBezTo>
                <a:cubicBezTo>
                  <a:pt x="755" y="2129"/>
                  <a:pt x="753" y="2126"/>
                  <a:pt x="751" y="2123"/>
                </a:cubicBezTo>
                <a:lnTo>
                  <a:pt x="763" y="2097"/>
                </a:lnTo>
                <a:close/>
                <a:moveTo>
                  <a:pt x="993" y="2334"/>
                </a:moveTo>
                <a:cubicBezTo>
                  <a:pt x="1027" y="2356"/>
                  <a:pt x="1063" y="2377"/>
                  <a:pt x="1102" y="2396"/>
                </a:cubicBezTo>
                <a:lnTo>
                  <a:pt x="1102" y="2396"/>
                </a:lnTo>
                <a:lnTo>
                  <a:pt x="1103" y="2396"/>
                </a:lnTo>
                <a:cubicBezTo>
                  <a:pt x="1130" y="2409"/>
                  <a:pt x="1161" y="2415"/>
                  <a:pt x="1193" y="2415"/>
                </a:cubicBezTo>
                <a:cubicBezTo>
                  <a:pt x="1238" y="2415"/>
                  <a:pt x="1285" y="2403"/>
                  <a:pt x="1321" y="2378"/>
                </a:cubicBezTo>
                <a:cubicBezTo>
                  <a:pt x="1357" y="2354"/>
                  <a:pt x="1384" y="2315"/>
                  <a:pt x="1384" y="2267"/>
                </a:cubicBezTo>
                <a:cubicBezTo>
                  <a:pt x="1384" y="2254"/>
                  <a:pt x="1383" y="2241"/>
                  <a:pt x="1379" y="2228"/>
                </a:cubicBezTo>
                <a:lnTo>
                  <a:pt x="1376" y="2216"/>
                </a:lnTo>
                <a:lnTo>
                  <a:pt x="1364" y="2213"/>
                </a:lnTo>
                <a:cubicBezTo>
                  <a:pt x="1353" y="2211"/>
                  <a:pt x="1341" y="2208"/>
                  <a:pt x="1331" y="2205"/>
                </a:cubicBezTo>
                <a:cubicBezTo>
                  <a:pt x="1470" y="2029"/>
                  <a:pt x="1527" y="1876"/>
                  <a:pt x="1527" y="1747"/>
                </a:cubicBezTo>
                <a:cubicBezTo>
                  <a:pt x="1527" y="1616"/>
                  <a:pt x="1468" y="1512"/>
                  <a:pt x="1381" y="1437"/>
                </a:cubicBezTo>
                <a:cubicBezTo>
                  <a:pt x="1357" y="1416"/>
                  <a:pt x="1330" y="1397"/>
                  <a:pt x="1302" y="1381"/>
                </a:cubicBezTo>
                <a:cubicBezTo>
                  <a:pt x="1347" y="1365"/>
                  <a:pt x="1391" y="1357"/>
                  <a:pt x="1431" y="1357"/>
                </a:cubicBezTo>
                <a:cubicBezTo>
                  <a:pt x="1485" y="1357"/>
                  <a:pt x="1534" y="1371"/>
                  <a:pt x="1575" y="1401"/>
                </a:cubicBezTo>
                <a:cubicBezTo>
                  <a:pt x="1617" y="1431"/>
                  <a:pt x="1652" y="1477"/>
                  <a:pt x="1677" y="1543"/>
                </a:cubicBezTo>
                <a:cubicBezTo>
                  <a:pt x="1702" y="1606"/>
                  <a:pt x="1713" y="1682"/>
                  <a:pt x="1713" y="1766"/>
                </a:cubicBezTo>
                <a:cubicBezTo>
                  <a:pt x="1713" y="1858"/>
                  <a:pt x="1699" y="1959"/>
                  <a:pt x="1676" y="2062"/>
                </a:cubicBezTo>
                <a:lnTo>
                  <a:pt x="1676" y="2063"/>
                </a:lnTo>
                <a:lnTo>
                  <a:pt x="1676" y="2064"/>
                </a:lnTo>
                <a:cubicBezTo>
                  <a:pt x="1665" y="2146"/>
                  <a:pt x="1628" y="2256"/>
                  <a:pt x="1587" y="2353"/>
                </a:cubicBezTo>
                <a:cubicBezTo>
                  <a:pt x="1562" y="2416"/>
                  <a:pt x="1535" y="2473"/>
                  <a:pt x="1514" y="2517"/>
                </a:cubicBezTo>
                <a:lnTo>
                  <a:pt x="1494" y="2517"/>
                </a:lnTo>
                <a:cubicBezTo>
                  <a:pt x="1430" y="2517"/>
                  <a:pt x="1279" y="2517"/>
                  <a:pt x="1122" y="2523"/>
                </a:cubicBezTo>
                <a:cubicBezTo>
                  <a:pt x="982" y="2528"/>
                  <a:pt x="838" y="2536"/>
                  <a:pt x="744" y="2552"/>
                </a:cubicBezTo>
                <a:cubicBezTo>
                  <a:pt x="757" y="2471"/>
                  <a:pt x="773" y="2394"/>
                  <a:pt x="790" y="2334"/>
                </a:cubicBezTo>
                <a:cubicBezTo>
                  <a:pt x="794" y="2332"/>
                  <a:pt x="798" y="2330"/>
                  <a:pt x="802" y="2328"/>
                </a:cubicBezTo>
                <a:cubicBezTo>
                  <a:pt x="806" y="2326"/>
                  <a:pt x="809" y="2323"/>
                  <a:pt x="813" y="2320"/>
                </a:cubicBezTo>
                <a:cubicBezTo>
                  <a:pt x="881" y="2329"/>
                  <a:pt x="941" y="2333"/>
                  <a:pt x="993" y="2334"/>
                </a:cubicBezTo>
                <a:close/>
                <a:moveTo>
                  <a:pt x="1953" y="631"/>
                </a:moveTo>
                <a:cubicBezTo>
                  <a:pt x="1953" y="617"/>
                  <a:pt x="1948" y="604"/>
                  <a:pt x="1940" y="594"/>
                </a:cubicBezTo>
                <a:cubicBezTo>
                  <a:pt x="1931" y="585"/>
                  <a:pt x="1918" y="578"/>
                  <a:pt x="1904" y="578"/>
                </a:cubicBezTo>
                <a:cubicBezTo>
                  <a:pt x="1890" y="578"/>
                  <a:pt x="1877" y="585"/>
                  <a:pt x="1869" y="594"/>
                </a:cubicBezTo>
                <a:cubicBezTo>
                  <a:pt x="1860" y="604"/>
                  <a:pt x="1855" y="617"/>
                  <a:pt x="1855" y="631"/>
                </a:cubicBezTo>
                <a:cubicBezTo>
                  <a:pt x="1855" y="644"/>
                  <a:pt x="1860" y="657"/>
                  <a:pt x="1869" y="667"/>
                </a:cubicBezTo>
                <a:cubicBezTo>
                  <a:pt x="1877" y="676"/>
                  <a:pt x="1890" y="683"/>
                  <a:pt x="1904" y="683"/>
                </a:cubicBezTo>
                <a:cubicBezTo>
                  <a:pt x="1918" y="683"/>
                  <a:pt x="1931" y="676"/>
                  <a:pt x="1939" y="667"/>
                </a:cubicBezTo>
                <a:cubicBezTo>
                  <a:pt x="1948" y="657"/>
                  <a:pt x="1953" y="644"/>
                  <a:pt x="1953" y="631"/>
                </a:cubicBezTo>
                <a:close/>
                <a:moveTo>
                  <a:pt x="1428" y="850"/>
                </a:moveTo>
                <a:cubicBezTo>
                  <a:pt x="1415" y="863"/>
                  <a:pt x="1399" y="883"/>
                  <a:pt x="1383" y="906"/>
                </a:cubicBezTo>
                <a:cubicBezTo>
                  <a:pt x="1345" y="957"/>
                  <a:pt x="1302" y="1023"/>
                  <a:pt x="1283" y="1053"/>
                </a:cubicBezTo>
                <a:cubicBezTo>
                  <a:pt x="1282" y="1054"/>
                  <a:pt x="1282" y="1054"/>
                  <a:pt x="1281" y="1053"/>
                </a:cubicBezTo>
                <a:cubicBezTo>
                  <a:pt x="1271" y="1046"/>
                  <a:pt x="1258" y="1037"/>
                  <a:pt x="1244" y="1024"/>
                </a:cubicBezTo>
                <a:cubicBezTo>
                  <a:pt x="1172" y="961"/>
                  <a:pt x="1067" y="828"/>
                  <a:pt x="1067" y="650"/>
                </a:cubicBezTo>
                <a:cubicBezTo>
                  <a:pt x="1067" y="579"/>
                  <a:pt x="1083" y="500"/>
                  <a:pt x="1125" y="415"/>
                </a:cubicBezTo>
                <a:cubicBezTo>
                  <a:pt x="1201" y="260"/>
                  <a:pt x="1327" y="167"/>
                  <a:pt x="1463" y="112"/>
                </a:cubicBezTo>
                <a:cubicBezTo>
                  <a:pt x="1600" y="57"/>
                  <a:pt x="1747" y="40"/>
                  <a:pt x="1860" y="41"/>
                </a:cubicBezTo>
                <a:cubicBezTo>
                  <a:pt x="1898" y="41"/>
                  <a:pt x="1933" y="43"/>
                  <a:pt x="1962" y="45"/>
                </a:cubicBezTo>
                <a:cubicBezTo>
                  <a:pt x="1963" y="45"/>
                  <a:pt x="1959" y="46"/>
                  <a:pt x="1951" y="53"/>
                </a:cubicBezTo>
                <a:cubicBezTo>
                  <a:pt x="1923" y="74"/>
                  <a:pt x="1890" y="100"/>
                  <a:pt x="1865" y="118"/>
                </a:cubicBezTo>
                <a:lnTo>
                  <a:pt x="1824" y="149"/>
                </a:lnTo>
                <a:lnTo>
                  <a:pt x="1875" y="154"/>
                </a:lnTo>
                <a:cubicBezTo>
                  <a:pt x="1918" y="159"/>
                  <a:pt x="1981" y="168"/>
                  <a:pt x="2046" y="182"/>
                </a:cubicBezTo>
                <a:cubicBezTo>
                  <a:pt x="2096" y="194"/>
                  <a:pt x="2147" y="210"/>
                  <a:pt x="2189" y="229"/>
                </a:cubicBezTo>
                <a:cubicBezTo>
                  <a:pt x="2197" y="232"/>
                  <a:pt x="2193" y="233"/>
                  <a:pt x="2191" y="234"/>
                </a:cubicBezTo>
                <a:cubicBezTo>
                  <a:pt x="2172" y="246"/>
                  <a:pt x="2149" y="263"/>
                  <a:pt x="2120" y="282"/>
                </a:cubicBezTo>
                <a:cubicBezTo>
                  <a:pt x="2041" y="335"/>
                  <a:pt x="1930" y="411"/>
                  <a:pt x="1824" y="490"/>
                </a:cubicBezTo>
                <a:cubicBezTo>
                  <a:pt x="1731" y="560"/>
                  <a:pt x="1642" y="630"/>
                  <a:pt x="1585" y="690"/>
                </a:cubicBezTo>
                <a:cubicBezTo>
                  <a:pt x="1572" y="704"/>
                  <a:pt x="1574" y="703"/>
                  <a:pt x="1553" y="700"/>
                </a:cubicBezTo>
                <a:cubicBezTo>
                  <a:pt x="1544" y="699"/>
                  <a:pt x="1536" y="698"/>
                  <a:pt x="1528" y="698"/>
                </a:cubicBezTo>
                <a:cubicBezTo>
                  <a:pt x="1502" y="698"/>
                  <a:pt x="1481" y="705"/>
                  <a:pt x="1465" y="716"/>
                </a:cubicBezTo>
                <a:cubicBezTo>
                  <a:pt x="1448" y="727"/>
                  <a:pt x="1438" y="741"/>
                  <a:pt x="1431" y="755"/>
                </a:cubicBezTo>
                <a:cubicBezTo>
                  <a:pt x="1424" y="768"/>
                  <a:pt x="1421" y="782"/>
                  <a:pt x="1421" y="796"/>
                </a:cubicBezTo>
                <a:cubicBezTo>
                  <a:pt x="1421" y="829"/>
                  <a:pt x="1441" y="855"/>
                  <a:pt x="1465" y="873"/>
                </a:cubicBezTo>
                <a:cubicBezTo>
                  <a:pt x="1490" y="891"/>
                  <a:pt x="1521" y="901"/>
                  <a:pt x="1551" y="904"/>
                </a:cubicBezTo>
                <a:lnTo>
                  <a:pt x="1554" y="864"/>
                </a:lnTo>
                <a:cubicBezTo>
                  <a:pt x="1532" y="862"/>
                  <a:pt x="1507" y="853"/>
                  <a:pt x="1489" y="840"/>
                </a:cubicBezTo>
                <a:cubicBezTo>
                  <a:pt x="1471" y="827"/>
                  <a:pt x="1461" y="812"/>
                  <a:pt x="1461" y="796"/>
                </a:cubicBezTo>
                <a:cubicBezTo>
                  <a:pt x="1461" y="789"/>
                  <a:pt x="1463" y="782"/>
                  <a:pt x="1467" y="773"/>
                </a:cubicBezTo>
                <a:cubicBezTo>
                  <a:pt x="1471" y="764"/>
                  <a:pt x="1478" y="756"/>
                  <a:pt x="1487" y="750"/>
                </a:cubicBezTo>
                <a:cubicBezTo>
                  <a:pt x="1497" y="743"/>
                  <a:pt x="1509" y="739"/>
                  <a:pt x="1528" y="738"/>
                </a:cubicBezTo>
                <a:cubicBezTo>
                  <a:pt x="1540" y="738"/>
                  <a:pt x="1555" y="741"/>
                  <a:pt x="1573" y="746"/>
                </a:cubicBezTo>
                <a:lnTo>
                  <a:pt x="1585" y="750"/>
                </a:lnTo>
                <a:lnTo>
                  <a:pt x="1594" y="740"/>
                </a:lnTo>
                <a:cubicBezTo>
                  <a:pt x="1662" y="661"/>
                  <a:pt x="1814" y="545"/>
                  <a:pt x="1954" y="446"/>
                </a:cubicBezTo>
                <a:cubicBezTo>
                  <a:pt x="1970" y="434"/>
                  <a:pt x="1986" y="423"/>
                  <a:pt x="2002" y="412"/>
                </a:cubicBezTo>
                <a:cubicBezTo>
                  <a:pt x="2014" y="468"/>
                  <a:pt x="2017" y="534"/>
                  <a:pt x="2017" y="581"/>
                </a:cubicBezTo>
                <a:cubicBezTo>
                  <a:pt x="2017" y="601"/>
                  <a:pt x="2017" y="617"/>
                  <a:pt x="2016" y="629"/>
                </a:cubicBezTo>
                <a:cubicBezTo>
                  <a:pt x="2016" y="640"/>
                  <a:pt x="2015" y="646"/>
                  <a:pt x="2015" y="646"/>
                </a:cubicBezTo>
                <a:lnTo>
                  <a:pt x="2014" y="660"/>
                </a:lnTo>
                <a:lnTo>
                  <a:pt x="2026" y="666"/>
                </a:lnTo>
                <a:lnTo>
                  <a:pt x="2029" y="668"/>
                </a:lnTo>
                <a:cubicBezTo>
                  <a:pt x="2037" y="672"/>
                  <a:pt x="2057" y="683"/>
                  <a:pt x="2073" y="697"/>
                </a:cubicBezTo>
                <a:cubicBezTo>
                  <a:pt x="2081" y="704"/>
                  <a:pt x="2089" y="711"/>
                  <a:pt x="2094" y="718"/>
                </a:cubicBezTo>
                <a:cubicBezTo>
                  <a:pt x="2099" y="724"/>
                  <a:pt x="2101" y="730"/>
                  <a:pt x="2100" y="732"/>
                </a:cubicBezTo>
                <a:lnTo>
                  <a:pt x="2100" y="733"/>
                </a:lnTo>
                <a:lnTo>
                  <a:pt x="2100" y="732"/>
                </a:lnTo>
                <a:cubicBezTo>
                  <a:pt x="2100" y="737"/>
                  <a:pt x="2098" y="743"/>
                  <a:pt x="2093" y="750"/>
                </a:cubicBezTo>
                <a:cubicBezTo>
                  <a:pt x="2085" y="760"/>
                  <a:pt x="2071" y="771"/>
                  <a:pt x="2060" y="779"/>
                </a:cubicBezTo>
                <a:cubicBezTo>
                  <a:pt x="2054" y="783"/>
                  <a:pt x="2049" y="786"/>
                  <a:pt x="2045" y="788"/>
                </a:cubicBezTo>
                <a:lnTo>
                  <a:pt x="2041" y="791"/>
                </a:lnTo>
                <a:lnTo>
                  <a:pt x="2039" y="791"/>
                </a:lnTo>
                <a:lnTo>
                  <a:pt x="2031" y="796"/>
                </a:lnTo>
                <a:lnTo>
                  <a:pt x="2029" y="805"/>
                </a:lnTo>
                <a:cubicBezTo>
                  <a:pt x="2029" y="805"/>
                  <a:pt x="2028" y="809"/>
                  <a:pt x="2026" y="817"/>
                </a:cubicBezTo>
                <a:cubicBezTo>
                  <a:pt x="2019" y="845"/>
                  <a:pt x="1999" y="914"/>
                  <a:pt x="1968" y="980"/>
                </a:cubicBezTo>
                <a:cubicBezTo>
                  <a:pt x="1952" y="1013"/>
                  <a:pt x="1933" y="1044"/>
                  <a:pt x="1911" y="1069"/>
                </a:cubicBezTo>
                <a:cubicBezTo>
                  <a:pt x="1890" y="1093"/>
                  <a:pt x="1866" y="1110"/>
                  <a:pt x="1841" y="1116"/>
                </a:cubicBezTo>
                <a:cubicBezTo>
                  <a:pt x="1774" y="1134"/>
                  <a:pt x="1715" y="1143"/>
                  <a:pt x="1659" y="1173"/>
                </a:cubicBezTo>
                <a:cubicBezTo>
                  <a:pt x="1607" y="1201"/>
                  <a:pt x="1560" y="1247"/>
                  <a:pt x="1514" y="1328"/>
                </a:cubicBezTo>
                <a:cubicBezTo>
                  <a:pt x="1488" y="1320"/>
                  <a:pt x="1460" y="1317"/>
                  <a:pt x="1431" y="1317"/>
                </a:cubicBezTo>
                <a:cubicBezTo>
                  <a:pt x="1425" y="1317"/>
                  <a:pt x="1419" y="1317"/>
                  <a:pt x="1413" y="1317"/>
                </a:cubicBezTo>
                <a:cubicBezTo>
                  <a:pt x="1435" y="1277"/>
                  <a:pt x="1445" y="1223"/>
                  <a:pt x="1445" y="1168"/>
                </a:cubicBezTo>
                <a:cubicBezTo>
                  <a:pt x="1445" y="1097"/>
                  <a:pt x="1428" y="1023"/>
                  <a:pt x="1385" y="973"/>
                </a:cubicBezTo>
                <a:lnTo>
                  <a:pt x="1390" y="965"/>
                </a:lnTo>
                <a:cubicBezTo>
                  <a:pt x="1415" y="928"/>
                  <a:pt x="1441" y="894"/>
                  <a:pt x="1456" y="879"/>
                </a:cubicBezTo>
                <a:lnTo>
                  <a:pt x="1428" y="850"/>
                </a:lnTo>
                <a:close/>
                <a:moveTo>
                  <a:pt x="1494" y="2557"/>
                </a:moveTo>
                <a:cubicBezTo>
                  <a:pt x="1490" y="2564"/>
                  <a:pt x="1487" y="2569"/>
                  <a:pt x="1485" y="2574"/>
                </a:cubicBezTo>
                <a:lnTo>
                  <a:pt x="1476" y="2591"/>
                </a:lnTo>
                <a:lnTo>
                  <a:pt x="1492" y="2601"/>
                </a:lnTo>
                <a:cubicBezTo>
                  <a:pt x="1540" y="2632"/>
                  <a:pt x="1618" y="2711"/>
                  <a:pt x="1689" y="2796"/>
                </a:cubicBezTo>
                <a:cubicBezTo>
                  <a:pt x="1761" y="2882"/>
                  <a:pt x="1828" y="2973"/>
                  <a:pt x="1859" y="3028"/>
                </a:cubicBezTo>
                <a:cubicBezTo>
                  <a:pt x="1885" y="3074"/>
                  <a:pt x="1904" y="3150"/>
                  <a:pt x="1917" y="3233"/>
                </a:cubicBezTo>
                <a:cubicBezTo>
                  <a:pt x="1929" y="3308"/>
                  <a:pt x="1935" y="3389"/>
                  <a:pt x="1940" y="3460"/>
                </a:cubicBezTo>
                <a:cubicBezTo>
                  <a:pt x="1941" y="3476"/>
                  <a:pt x="1943" y="3476"/>
                  <a:pt x="1935" y="3486"/>
                </a:cubicBezTo>
                <a:cubicBezTo>
                  <a:pt x="1919" y="3507"/>
                  <a:pt x="1876" y="3540"/>
                  <a:pt x="1829" y="3566"/>
                </a:cubicBezTo>
                <a:cubicBezTo>
                  <a:pt x="1795" y="3585"/>
                  <a:pt x="1758" y="3601"/>
                  <a:pt x="1727" y="3609"/>
                </a:cubicBezTo>
                <a:cubicBezTo>
                  <a:pt x="1707" y="3615"/>
                  <a:pt x="1707" y="3615"/>
                  <a:pt x="1699" y="3597"/>
                </a:cubicBezTo>
                <a:cubicBezTo>
                  <a:pt x="1648" y="3481"/>
                  <a:pt x="1604" y="3352"/>
                  <a:pt x="1604" y="3227"/>
                </a:cubicBezTo>
                <a:lnTo>
                  <a:pt x="1604" y="3218"/>
                </a:lnTo>
                <a:lnTo>
                  <a:pt x="1596" y="3211"/>
                </a:lnTo>
                <a:cubicBezTo>
                  <a:pt x="1569" y="3191"/>
                  <a:pt x="1523" y="3166"/>
                  <a:pt x="1466" y="3138"/>
                </a:cubicBezTo>
                <a:cubicBezTo>
                  <a:pt x="1381" y="3097"/>
                  <a:pt x="1271" y="3052"/>
                  <a:pt x="1168" y="3016"/>
                </a:cubicBezTo>
                <a:cubicBezTo>
                  <a:pt x="1083" y="2986"/>
                  <a:pt x="1016" y="2957"/>
                  <a:pt x="914" y="2948"/>
                </a:cubicBezTo>
                <a:lnTo>
                  <a:pt x="911" y="2989"/>
                </a:lnTo>
                <a:cubicBezTo>
                  <a:pt x="944" y="2991"/>
                  <a:pt x="997" y="3004"/>
                  <a:pt x="1058" y="3022"/>
                </a:cubicBezTo>
                <a:cubicBezTo>
                  <a:pt x="1064" y="3024"/>
                  <a:pt x="1070" y="3026"/>
                  <a:pt x="1077" y="3028"/>
                </a:cubicBezTo>
                <a:cubicBezTo>
                  <a:pt x="1030" y="3089"/>
                  <a:pt x="962" y="3169"/>
                  <a:pt x="894" y="3238"/>
                </a:cubicBezTo>
                <a:cubicBezTo>
                  <a:pt x="852" y="3282"/>
                  <a:pt x="810" y="3322"/>
                  <a:pt x="773" y="3351"/>
                </a:cubicBezTo>
                <a:cubicBezTo>
                  <a:pt x="755" y="3365"/>
                  <a:pt x="739" y="3377"/>
                  <a:pt x="725" y="3385"/>
                </a:cubicBezTo>
                <a:cubicBezTo>
                  <a:pt x="711" y="3393"/>
                  <a:pt x="700" y="3397"/>
                  <a:pt x="695" y="3398"/>
                </a:cubicBezTo>
                <a:cubicBezTo>
                  <a:pt x="666" y="3401"/>
                  <a:pt x="609" y="3414"/>
                  <a:pt x="542" y="3432"/>
                </a:cubicBezTo>
                <a:cubicBezTo>
                  <a:pt x="485" y="3448"/>
                  <a:pt x="421" y="3467"/>
                  <a:pt x="366" y="3484"/>
                </a:cubicBezTo>
                <a:cubicBezTo>
                  <a:pt x="344" y="3490"/>
                  <a:pt x="347" y="3493"/>
                  <a:pt x="335" y="3471"/>
                </a:cubicBezTo>
                <a:cubicBezTo>
                  <a:pt x="314" y="3438"/>
                  <a:pt x="287" y="3375"/>
                  <a:pt x="271" y="3304"/>
                </a:cubicBezTo>
                <a:cubicBezTo>
                  <a:pt x="269" y="3295"/>
                  <a:pt x="268" y="3295"/>
                  <a:pt x="282" y="3289"/>
                </a:cubicBezTo>
                <a:cubicBezTo>
                  <a:pt x="444" y="3206"/>
                  <a:pt x="585" y="3148"/>
                  <a:pt x="659" y="3129"/>
                </a:cubicBezTo>
                <a:lnTo>
                  <a:pt x="674" y="3125"/>
                </a:lnTo>
                <a:lnTo>
                  <a:pt x="675" y="3110"/>
                </a:lnTo>
                <a:lnTo>
                  <a:pt x="674" y="3110"/>
                </a:lnTo>
                <a:lnTo>
                  <a:pt x="675" y="3110"/>
                </a:lnTo>
                <a:lnTo>
                  <a:pt x="675" y="3110"/>
                </a:lnTo>
                <a:lnTo>
                  <a:pt x="674" y="3110"/>
                </a:lnTo>
                <a:lnTo>
                  <a:pt x="675" y="3110"/>
                </a:lnTo>
                <a:cubicBezTo>
                  <a:pt x="675" y="3099"/>
                  <a:pt x="687" y="2963"/>
                  <a:pt x="708" y="2799"/>
                </a:cubicBezTo>
                <a:cubicBezTo>
                  <a:pt x="716" y="2734"/>
                  <a:pt x="726" y="2663"/>
                  <a:pt x="737" y="2595"/>
                </a:cubicBezTo>
                <a:cubicBezTo>
                  <a:pt x="825" y="2578"/>
                  <a:pt x="978" y="2568"/>
                  <a:pt x="1124" y="2563"/>
                </a:cubicBezTo>
                <a:cubicBezTo>
                  <a:pt x="1280" y="2558"/>
                  <a:pt x="1430" y="2557"/>
                  <a:pt x="1494" y="2557"/>
                </a:cubicBezTo>
                <a:close/>
                <a:moveTo>
                  <a:pt x="731" y="2168"/>
                </a:moveTo>
                <a:cubicBezTo>
                  <a:pt x="740" y="2184"/>
                  <a:pt x="751" y="2207"/>
                  <a:pt x="760" y="2229"/>
                </a:cubicBezTo>
                <a:cubicBezTo>
                  <a:pt x="766" y="2244"/>
                  <a:pt x="772" y="2258"/>
                  <a:pt x="776" y="2271"/>
                </a:cubicBezTo>
                <a:cubicBezTo>
                  <a:pt x="777" y="2276"/>
                  <a:pt x="778" y="2280"/>
                  <a:pt x="779" y="2284"/>
                </a:cubicBezTo>
                <a:cubicBezTo>
                  <a:pt x="781" y="2294"/>
                  <a:pt x="781" y="2294"/>
                  <a:pt x="775" y="2296"/>
                </a:cubicBezTo>
                <a:cubicBezTo>
                  <a:pt x="771" y="2298"/>
                  <a:pt x="765" y="2300"/>
                  <a:pt x="759" y="2302"/>
                </a:cubicBezTo>
                <a:cubicBezTo>
                  <a:pt x="733" y="2310"/>
                  <a:pt x="695" y="2318"/>
                  <a:pt x="663" y="2323"/>
                </a:cubicBezTo>
                <a:cubicBezTo>
                  <a:pt x="672" y="2306"/>
                  <a:pt x="680" y="2289"/>
                  <a:pt x="687" y="2273"/>
                </a:cubicBezTo>
                <a:cubicBezTo>
                  <a:pt x="696" y="2255"/>
                  <a:pt x="702" y="2238"/>
                  <a:pt x="706" y="2227"/>
                </a:cubicBezTo>
                <a:cubicBezTo>
                  <a:pt x="711" y="2215"/>
                  <a:pt x="711" y="2215"/>
                  <a:pt x="717" y="2200"/>
                </a:cubicBezTo>
                <a:lnTo>
                  <a:pt x="731" y="2168"/>
                </a:lnTo>
                <a:close/>
                <a:moveTo>
                  <a:pt x="1330" y="2849"/>
                </a:moveTo>
                <a:cubicBezTo>
                  <a:pt x="1415" y="2831"/>
                  <a:pt x="1478" y="2791"/>
                  <a:pt x="1518" y="2750"/>
                </a:cubicBezTo>
                <a:lnTo>
                  <a:pt x="1490" y="2721"/>
                </a:lnTo>
                <a:cubicBezTo>
                  <a:pt x="1454" y="2757"/>
                  <a:pt x="1398" y="2793"/>
                  <a:pt x="1321" y="2809"/>
                </a:cubicBezTo>
                <a:lnTo>
                  <a:pt x="1330" y="2849"/>
                </a:lnTo>
                <a:close/>
                <a:moveTo>
                  <a:pt x="978" y="1517"/>
                </a:moveTo>
                <a:cubicBezTo>
                  <a:pt x="953" y="1507"/>
                  <a:pt x="891" y="1482"/>
                  <a:pt x="826" y="1458"/>
                </a:cubicBezTo>
                <a:cubicBezTo>
                  <a:pt x="784" y="1441"/>
                  <a:pt x="740" y="1425"/>
                  <a:pt x="705" y="1412"/>
                </a:cubicBezTo>
                <a:cubicBezTo>
                  <a:pt x="695" y="1408"/>
                  <a:pt x="686" y="1405"/>
                  <a:pt x="678" y="1402"/>
                </a:cubicBezTo>
                <a:cubicBezTo>
                  <a:pt x="686" y="1393"/>
                  <a:pt x="694" y="1384"/>
                  <a:pt x="702" y="1375"/>
                </a:cubicBezTo>
                <a:cubicBezTo>
                  <a:pt x="754" y="1320"/>
                  <a:pt x="813" y="1285"/>
                  <a:pt x="894" y="1285"/>
                </a:cubicBezTo>
                <a:cubicBezTo>
                  <a:pt x="932" y="1285"/>
                  <a:pt x="975" y="1293"/>
                  <a:pt x="1024" y="1311"/>
                </a:cubicBezTo>
                <a:lnTo>
                  <a:pt x="1027" y="1303"/>
                </a:lnTo>
                <a:cubicBezTo>
                  <a:pt x="1015" y="1278"/>
                  <a:pt x="1010" y="1275"/>
                  <a:pt x="995" y="1259"/>
                </a:cubicBezTo>
                <a:cubicBezTo>
                  <a:pt x="959" y="1249"/>
                  <a:pt x="925" y="1244"/>
                  <a:pt x="894" y="1244"/>
                </a:cubicBezTo>
                <a:cubicBezTo>
                  <a:pt x="800" y="1244"/>
                  <a:pt x="729" y="1287"/>
                  <a:pt x="672" y="1347"/>
                </a:cubicBezTo>
                <a:cubicBezTo>
                  <a:pt x="660" y="1360"/>
                  <a:pt x="648" y="1374"/>
                  <a:pt x="637" y="1388"/>
                </a:cubicBezTo>
                <a:cubicBezTo>
                  <a:pt x="635" y="1388"/>
                  <a:pt x="633" y="1387"/>
                  <a:pt x="631" y="1387"/>
                </a:cubicBezTo>
                <a:lnTo>
                  <a:pt x="627" y="1402"/>
                </a:lnTo>
                <a:cubicBezTo>
                  <a:pt x="595" y="1446"/>
                  <a:pt x="567" y="1494"/>
                  <a:pt x="540" y="1542"/>
                </a:cubicBezTo>
                <a:cubicBezTo>
                  <a:pt x="535" y="1550"/>
                  <a:pt x="534" y="1550"/>
                  <a:pt x="528" y="1548"/>
                </a:cubicBezTo>
                <a:cubicBezTo>
                  <a:pt x="501" y="1542"/>
                  <a:pt x="482" y="1530"/>
                  <a:pt x="469" y="1516"/>
                </a:cubicBezTo>
                <a:cubicBezTo>
                  <a:pt x="453" y="1498"/>
                  <a:pt x="445" y="1475"/>
                  <a:pt x="445" y="1452"/>
                </a:cubicBezTo>
                <a:cubicBezTo>
                  <a:pt x="445" y="1446"/>
                  <a:pt x="446" y="1442"/>
                  <a:pt x="449" y="1436"/>
                </a:cubicBezTo>
                <a:cubicBezTo>
                  <a:pt x="457" y="1418"/>
                  <a:pt x="477" y="1377"/>
                  <a:pt x="508" y="1334"/>
                </a:cubicBezTo>
                <a:cubicBezTo>
                  <a:pt x="572" y="1246"/>
                  <a:pt x="648" y="1181"/>
                  <a:pt x="757" y="1181"/>
                </a:cubicBezTo>
                <a:cubicBezTo>
                  <a:pt x="815" y="1181"/>
                  <a:pt x="883" y="1196"/>
                  <a:pt x="936" y="1221"/>
                </a:cubicBezTo>
                <a:cubicBezTo>
                  <a:pt x="963" y="1234"/>
                  <a:pt x="986" y="1249"/>
                  <a:pt x="1003" y="1267"/>
                </a:cubicBezTo>
                <a:cubicBezTo>
                  <a:pt x="1015" y="1279"/>
                  <a:pt x="1024" y="1292"/>
                  <a:pt x="1029" y="1306"/>
                </a:cubicBezTo>
                <a:cubicBezTo>
                  <a:pt x="1031" y="1315"/>
                  <a:pt x="1032" y="1313"/>
                  <a:pt x="1034" y="1330"/>
                </a:cubicBezTo>
                <a:cubicBezTo>
                  <a:pt x="1034" y="1343"/>
                  <a:pt x="1030" y="1364"/>
                  <a:pt x="1024" y="1386"/>
                </a:cubicBezTo>
                <a:cubicBezTo>
                  <a:pt x="1013" y="1428"/>
                  <a:pt x="994" y="1478"/>
                  <a:pt x="978" y="1517"/>
                </a:cubicBezTo>
                <a:close/>
                <a:moveTo>
                  <a:pt x="1767" y="945"/>
                </a:moveTo>
                <a:cubicBezTo>
                  <a:pt x="1784" y="978"/>
                  <a:pt x="1811" y="998"/>
                  <a:pt x="1833" y="1010"/>
                </a:cubicBezTo>
                <a:cubicBezTo>
                  <a:pt x="1855" y="1021"/>
                  <a:pt x="1873" y="1025"/>
                  <a:pt x="1874" y="1025"/>
                </a:cubicBezTo>
                <a:lnTo>
                  <a:pt x="1882" y="985"/>
                </a:lnTo>
                <a:lnTo>
                  <a:pt x="1882" y="985"/>
                </a:lnTo>
                <a:cubicBezTo>
                  <a:pt x="1880" y="985"/>
                  <a:pt x="1865" y="981"/>
                  <a:pt x="1849" y="972"/>
                </a:cubicBezTo>
                <a:cubicBezTo>
                  <a:pt x="1832" y="963"/>
                  <a:pt x="1814" y="948"/>
                  <a:pt x="1803" y="926"/>
                </a:cubicBezTo>
                <a:lnTo>
                  <a:pt x="1767" y="945"/>
                </a:lnTo>
                <a:close/>
                <a:moveTo>
                  <a:pt x="982" y="262"/>
                </a:moveTo>
                <a:cubicBezTo>
                  <a:pt x="1008" y="272"/>
                  <a:pt x="1032" y="282"/>
                  <a:pt x="1050" y="289"/>
                </a:cubicBezTo>
                <a:cubicBezTo>
                  <a:pt x="1068" y="296"/>
                  <a:pt x="1079" y="300"/>
                  <a:pt x="1079" y="300"/>
                </a:cubicBezTo>
                <a:lnTo>
                  <a:pt x="1094" y="262"/>
                </a:lnTo>
                <a:cubicBezTo>
                  <a:pt x="1094" y="262"/>
                  <a:pt x="1049" y="244"/>
                  <a:pt x="996" y="224"/>
                </a:cubicBezTo>
                <a:lnTo>
                  <a:pt x="982" y="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337B25A1-109D-8040-9A39-1E92F70EB70E}"/>
              </a:ext>
            </a:extLst>
          </p:cNvPr>
          <p:cNvSpPr/>
          <p:nvPr/>
        </p:nvSpPr>
        <p:spPr>
          <a:xfrm>
            <a:off x="4080682" y="1802582"/>
            <a:ext cx="77843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B Sans Text Semibold" panose="020B0503040504020204" pitchFamily="34" charset="0"/>
              </a:rPr>
              <a:t>Управленческий проект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B Sans Text Semibold" panose="020B0503040504020204" pitchFamily="34" charset="0"/>
              </a:rPr>
              <a:t>«Педагогическая лаборатория как ресурс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B Sans Text Semibold" panose="020B0503040504020204" pitchFamily="34" charset="0"/>
              </a:rPr>
              <a:t>PRO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B Sans Text Semibold" panose="020B0503040504020204" pitchFamily="34" charset="0"/>
              </a:rPr>
              <a:t>движения педагога»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B Sans Text Semibold" panose="020B0503040504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881A4581-018A-3149-A717-8978C96512D3}"/>
              </a:ext>
            </a:extLst>
          </p:cNvPr>
          <p:cNvSpPr/>
          <p:nvPr/>
        </p:nvSpPr>
        <p:spPr>
          <a:xfrm>
            <a:off x="4843488" y="4866132"/>
            <a:ext cx="7021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Состав управленческой команды:</a:t>
            </a:r>
          </a:p>
          <a:p>
            <a:pPr algn="ctr"/>
            <a:endParaRPr lang="ru-RU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Горшкова Татьяна Александровна, заведующий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Зерова Светлана Владимировна, заместитель заведующего</a:t>
            </a:r>
          </a:p>
          <a:p>
            <a:pPr algn="ctr"/>
            <a:r>
              <a:rPr lang="ru-RU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Юртова</a:t>
            </a:r>
            <a:r>
              <a:rPr lang="ru-RU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Мария Михайловна, педагог-психолог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86467" y="201897"/>
            <a:ext cx="61779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Муниципальное бюджетное дошкольное образовательное учреждение детский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сад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№ 59 г. Пензы «Росинка»</a:t>
            </a:r>
          </a:p>
        </p:txBody>
      </p:sp>
      <p:pic>
        <p:nvPicPr>
          <p:cNvPr id="8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583" y="5201469"/>
            <a:ext cx="1536393" cy="153370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1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AA4B89-E2E1-1941-8838-77E1E0DD3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198" y="884478"/>
            <a:ext cx="11287158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331"/>
              </a:spcBef>
              <a:spcAft>
                <a:spcPts val="600"/>
              </a:spcAft>
              <a:buClr>
                <a:srgbClr val="F69200"/>
              </a:buClr>
              <a:buSzPct val="100000"/>
            </a:pPr>
            <a:r>
              <a:rPr lang="ru-RU" altLang="ru-RU" sz="28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КРАТКАЯ СПРАВКА ОБ Образовательной Организации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67198" y="4733271"/>
            <a:ext cx="551962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МБДОУ детский сад </a:t>
            </a:r>
            <a:r>
              <a:rPr lang="ru-RU" b="1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№ </a:t>
            </a:r>
            <a:r>
              <a:rPr lang="ru-RU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59 г. Пензы</a:t>
            </a:r>
          </a:p>
          <a:p>
            <a:pPr algn="ctr" defTabSz="914377">
              <a:defRPr/>
            </a:pPr>
            <a:r>
              <a:rPr lang="ru-RU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«Росинка»</a:t>
            </a:r>
          </a:p>
          <a:p>
            <a:pPr algn="ctr" defTabSz="914377">
              <a:defRPr/>
            </a:pPr>
            <a:r>
              <a:rPr lang="ru-RU" sz="16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расположен по адресу: </a:t>
            </a:r>
          </a:p>
          <a:p>
            <a:pPr algn="ctr" defTabSz="914377">
              <a:defRPr/>
            </a:pPr>
            <a:r>
              <a:rPr lang="ru-RU" sz="16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г. Пенза, ул. </a:t>
            </a:r>
            <a:r>
              <a:rPr lang="ru-RU" sz="1600" cap="all" dirty="0" err="1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Кижеватова</a:t>
            </a:r>
            <a:r>
              <a:rPr lang="ru-RU" sz="16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, д.7,</a:t>
            </a:r>
          </a:p>
          <a:p>
            <a:pPr algn="ctr" defTabSz="914377">
              <a:defRPr/>
            </a:pPr>
            <a:r>
              <a:rPr lang="ru-RU" sz="16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тел.: +7(8412) 31-41-35</a:t>
            </a:r>
            <a:br>
              <a:rPr lang="ru-RU" sz="16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</a:br>
            <a:r>
              <a:rPr lang="ru-RU" sz="16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Сайт: </a:t>
            </a:r>
            <a:r>
              <a:rPr lang="en-US" sz="16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http://detsad59.ru</a:t>
            </a:r>
            <a:endParaRPr lang="ru-RU" sz="1600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pPr algn="ctr" defTabSz="914377">
              <a:defRPr/>
            </a:pPr>
            <a:r>
              <a:rPr lang="ru-RU" sz="16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E-</a:t>
            </a:r>
            <a:r>
              <a:rPr lang="ru-RU" sz="1600" cap="all" dirty="0" err="1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Mail</a:t>
            </a:r>
            <a:r>
              <a:rPr lang="ru-RU" sz="16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: </a:t>
            </a:r>
            <a:r>
              <a:rPr lang="ru-RU" sz="1600" cap="all" dirty="0" smtClean="0">
                <a:solidFill>
                  <a:srgbClr val="0066FF"/>
                </a:solidFill>
                <a:ea typeface="FedraSansPro-LightItalic" charset="0"/>
                <a:cs typeface="SB Sans Text Semibold" panose="020B0503040504020204" pitchFamily="34" charset="0"/>
                <a:hlinkClick r:id="rId2" action="ppaction://hlinkfile"/>
              </a:rPr>
              <a:t>ds59@</a:t>
            </a:r>
            <a:r>
              <a:rPr lang="en-US" sz="1600" cap="all" dirty="0">
                <a:solidFill>
                  <a:srgbClr val="0066FF"/>
                </a:solidFill>
                <a:ea typeface="FedraSansPro-LightItalic" charset="0"/>
                <a:cs typeface="SB Sans Text Semibold" panose="020B0503040504020204" pitchFamily="34" charset="0"/>
                <a:hlinkClick r:id="rId2" action="ppaction://hlinkfile"/>
              </a:rPr>
              <a:t>inbox</a:t>
            </a:r>
            <a:r>
              <a:rPr lang="ru-RU" sz="1600" cap="all" dirty="0">
                <a:solidFill>
                  <a:srgbClr val="0066FF"/>
                </a:solidFill>
                <a:ea typeface="FedraSansPro-LightItalic" charset="0"/>
                <a:cs typeface="SB Sans Text Semibold" panose="020B0503040504020204" pitchFamily="34" charset="0"/>
                <a:hlinkClick r:id="rId2" action="ppaction://hlinkfile"/>
              </a:rPr>
              <a:t>.</a:t>
            </a:r>
            <a:r>
              <a:rPr lang="ru-RU" sz="1600" cap="all" dirty="0" err="1">
                <a:solidFill>
                  <a:srgbClr val="0066FF"/>
                </a:solidFill>
                <a:ea typeface="FedraSansPro-LightItalic" charset="0"/>
                <a:cs typeface="SB Sans Text Semibold" panose="020B0503040504020204" pitchFamily="34" charset="0"/>
                <a:hlinkClick r:id="rId2" action="ppaction://hlinkfile"/>
              </a:rPr>
              <a:t>ru</a:t>
            </a:r>
            <a:endParaRPr lang="ru-RU" sz="1600" cap="all" dirty="0">
              <a:solidFill>
                <a:srgbClr val="0066FF"/>
              </a:solidFill>
              <a:ea typeface="FedraSansPro-LightItalic" charset="0"/>
              <a:cs typeface="SB Sans Text Semibold" panose="020B0503040504020204" pitchFamily="34" charset="0"/>
            </a:endParaRPr>
          </a:p>
        </p:txBody>
      </p:sp>
      <p:pic>
        <p:nvPicPr>
          <p:cNvPr id="1032" name="Picture 8" descr="D:\Диск D\Мои документы\Мои документы\педкабинет\Фото детский сад\2020\Новая папка\IMG_634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3" y="1514659"/>
            <a:ext cx="3822789" cy="2545225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259" y="519443"/>
            <a:ext cx="2213794" cy="220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https://zennolab.com/discussion/attachments/simvol-jpg.59744/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283164" y="1514659"/>
            <a:ext cx="64039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Цель нашей работы </a:t>
            </a:r>
            <a:r>
              <a:rPr lang="ru-RU" sz="22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- воспитание </a:t>
            </a:r>
            <a:r>
              <a:rPr lang="ru-RU" sz="2200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ребенка: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253135" y="1967201"/>
            <a:ext cx="505718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kern="1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E4322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FedraSansPro-LightItalic" charset="0"/>
                <a:cs typeface="SB Sans Text Semibold" panose="020B0503040504020204" pitchFamily="34" charset="0"/>
              </a:rPr>
              <a:t>Р </a:t>
            </a:r>
            <a:r>
              <a:rPr lang="ru-RU" sz="2400" b="1" kern="100" cap="all" dirty="0" err="1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азвитого</a:t>
            </a:r>
            <a:endParaRPr lang="ru-RU" sz="2400" b="1" kern="100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r>
              <a:rPr lang="ru-RU" sz="4400" b="1" kern="100" dirty="0" smtClean="0">
                <a:ln w="12700">
                  <a:solidFill>
                    <a:srgbClr val="F3952C"/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FedraSansPro-LightItalic" charset="0"/>
                <a:cs typeface="SB Sans Text Semibold" panose="020B0503040504020204" pitchFamily="34" charset="0"/>
              </a:rPr>
              <a:t>О </a:t>
            </a:r>
            <a:r>
              <a:rPr lang="ru-RU" sz="2400" b="1" kern="100" cap="all" dirty="0" err="1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рганизованного</a:t>
            </a:r>
            <a:endParaRPr lang="ru-RU" sz="2400" b="1" kern="100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r>
              <a:rPr lang="ru-RU" sz="4400" b="1" kern="10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FedraSansPro-LightItalic" charset="0"/>
                <a:cs typeface="SB Sans Text Semibold" panose="020B0503040504020204" pitchFamily="34" charset="0"/>
              </a:rPr>
              <a:t>С </a:t>
            </a:r>
            <a:r>
              <a:rPr lang="ru-RU" sz="2400" b="1" kern="100" cap="all" dirty="0" err="1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амостоятельного</a:t>
            </a:r>
            <a:endParaRPr lang="ru-RU" sz="2400" b="1" kern="100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r>
              <a:rPr lang="ru-RU" sz="4400" b="1" kern="100" dirty="0" smtClean="0">
                <a:ln w="127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74B73B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FedraSansPro-LightItalic" charset="0"/>
                <a:cs typeface="SB Sans Text Semibold" panose="020B0503040504020204" pitchFamily="34" charset="0"/>
              </a:rPr>
              <a:t>И </a:t>
            </a:r>
            <a:r>
              <a:rPr lang="ru-RU" sz="2400" b="1" kern="100" cap="all" dirty="0" err="1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нициативного</a:t>
            </a:r>
            <a:endParaRPr lang="ru-RU" sz="2400" b="1" kern="100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r>
              <a:rPr lang="ru-RU" sz="4400" b="1" kern="100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65B6DD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FedraSansPro-LightItalic" charset="0"/>
                <a:cs typeface="SB Sans Text Semibold" panose="020B0503040504020204" pitchFamily="34" charset="0"/>
              </a:rPr>
              <a:t>Н </a:t>
            </a:r>
            <a:r>
              <a:rPr lang="ru-RU" sz="2400" b="1" kern="100" cap="all" dirty="0" err="1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еповторимого</a:t>
            </a:r>
            <a:endParaRPr lang="ru-RU" sz="2400" b="1" kern="100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r>
              <a:rPr lang="ru-RU" sz="4400" b="1" kern="100" dirty="0" smtClean="0">
                <a:ln w="12700">
                  <a:solidFill>
                    <a:srgbClr val="545895"/>
                  </a:solidFill>
                  <a:prstDash val="solid"/>
                </a:ln>
                <a:solidFill>
                  <a:srgbClr val="545895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FedraSansPro-LightItalic" charset="0"/>
                <a:cs typeface="SB Sans Text Semibold" panose="020B0503040504020204" pitchFamily="34" charset="0"/>
              </a:rPr>
              <a:t>К </a:t>
            </a:r>
            <a:r>
              <a:rPr lang="ru-RU" sz="2400" b="1" kern="100" cap="all" dirty="0" err="1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оммуникативного</a:t>
            </a:r>
            <a:endParaRPr lang="ru-RU" sz="2400" b="1" kern="100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r>
              <a:rPr lang="ru-RU" sz="4400" b="1" kern="10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8A4C8C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FedraSansPro-LightItalic" charset="0"/>
                <a:cs typeface="SB Sans Text Semibold" panose="020B0503040504020204" pitchFamily="34" charset="0"/>
              </a:rPr>
              <a:t>А </a:t>
            </a:r>
            <a:r>
              <a:rPr lang="ru-RU" sz="2400" b="1" kern="100" cap="all" dirty="0" err="1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ктивного</a:t>
            </a:r>
            <a:endParaRPr lang="ru-RU" sz="2400" b="1" kern="100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</p:txBody>
      </p:sp>
      <p:pic>
        <p:nvPicPr>
          <p:cNvPr id="3074" name="Picture 2" descr="https://w7.pngwing.com/pngs/448/466/png-transparent-children-on-top-of-rainbow-illustration-computer-file-rainbow-slide-child-toddler-happy-birthday-vector-images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6761" l="10000" r="985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566" y="3491327"/>
            <a:ext cx="3239487" cy="250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79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AA4B89-E2E1-1941-8838-77E1E0DD3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198" y="884478"/>
            <a:ext cx="11287158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331"/>
              </a:spcBef>
              <a:spcAft>
                <a:spcPts val="600"/>
              </a:spcAft>
              <a:buClr>
                <a:srgbClr val="F69200"/>
              </a:buClr>
              <a:buSzPct val="100000"/>
            </a:pPr>
            <a:r>
              <a:rPr lang="ru-RU" altLang="ru-RU" sz="24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КРАТКАЯ СПРАВКА ОБ Образовательной Организации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555211" y="4097273"/>
            <a:ext cx="23399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sz="17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Участник, лауреат и победитель </a:t>
            </a: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конкурсов </a:t>
            </a:r>
            <a:r>
              <a:rPr lang="ru-RU" sz="1700" cap="all" dirty="0" err="1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профессиональ-ного</a:t>
            </a:r>
            <a:r>
              <a:rPr lang="ru-RU" sz="1700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</a:t>
            </a: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мастерства  на региональном и федеральном </a:t>
            </a:r>
            <a:r>
              <a:rPr lang="ru-RU" sz="1700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уровнях</a:t>
            </a:r>
            <a:endParaRPr lang="ru-RU" sz="1700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76926" y="4162508"/>
            <a:ext cx="2651859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Calibri" pitchFamily="34" charset="0"/>
              </a:rPr>
              <a:t>Региональная </a:t>
            </a:r>
            <a:r>
              <a:rPr lang="ru-RU" sz="1700" b="1" cap="all" dirty="0" err="1">
                <a:solidFill>
                  <a:srgbClr val="00642D"/>
                </a:solidFill>
                <a:ea typeface="FedraSansPro-LightItalic" charset="0"/>
                <a:cs typeface="Calibri" pitchFamily="34" charset="0"/>
              </a:rPr>
              <a:t>стажировочная</a:t>
            </a:r>
            <a:r>
              <a:rPr lang="ru-RU" sz="1700" b="1" cap="all" dirty="0">
                <a:solidFill>
                  <a:srgbClr val="00642D"/>
                </a:solidFill>
                <a:ea typeface="FedraSansPro-LightItalic" charset="0"/>
                <a:cs typeface="Calibri" pitchFamily="34" charset="0"/>
              </a:rPr>
              <a:t> площадка</a:t>
            </a:r>
          </a:p>
          <a:p>
            <a:pPr algn="ctr" defTabSz="914377">
              <a:defRPr/>
            </a:pP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Calibri" pitchFamily="34" charset="0"/>
              </a:rPr>
              <a:t> для курсов повышения квалификации </a:t>
            </a:r>
          </a:p>
          <a:p>
            <a:pPr algn="ctr" defTabSz="914377">
              <a:defRPr/>
            </a:pP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Calibri" pitchFamily="34" charset="0"/>
              </a:rPr>
              <a:t>ГАОУ ДПО ИРР ПО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84279" y="4097273"/>
            <a:ext cx="2905945" cy="192360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377">
              <a:defRPr/>
            </a:pPr>
            <a:r>
              <a:rPr lang="ru-RU" sz="17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«Дипломант» </a:t>
            </a: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в номинации</a:t>
            </a:r>
          </a:p>
          <a:p>
            <a:pPr lvl="0" algn="ctr" defTabSz="914377">
              <a:defRPr/>
            </a:pP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«Услуги дошкольного образования» Всероссийского конкурса</a:t>
            </a:r>
          </a:p>
          <a:p>
            <a:pPr lvl="0" algn="ctr" defTabSz="914377">
              <a:defRPr/>
            </a:pP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«</a:t>
            </a:r>
            <a:r>
              <a:rPr lang="ru-RU" sz="17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100 лучших товаров России»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4157541"/>
            <a:ext cx="344909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377">
              <a:defRPr/>
            </a:pP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С детьми работают  </a:t>
            </a:r>
          </a:p>
          <a:p>
            <a:pPr lvl="0" algn="ctr" defTabSz="914377">
              <a:defRPr/>
            </a:pP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</a:t>
            </a:r>
            <a:r>
              <a:rPr lang="ru-RU" sz="17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36</a:t>
            </a: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воспитателей,  </a:t>
            </a:r>
          </a:p>
          <a:p>
            <a:pPr lvl="0" algn="ctr" defTabSz="914377">
              <a:defRPr/>
            </a:pP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педагог-психолог, </a:t>
            </a:r>
            <a:endParaRPr lang="ru-RU" sz="1700" cap="all" dirty="0" smtClean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pPr lvl="0" algn="ctr" defTabSz="914377">
              <a:defRPr/>
            </a:pPr>
            <a:r>
              <a:rPr lang="ru-RU" sz="1700" b="1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2 </a:t>
            </a: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учителя-логопеда, </a:t>
            </a:r>
          </a:p>
          <a:p>
            <a:pPr lvl="0" algn="ctr" defTabSz="914377">
              <a:defRPr/>
            </a:pPr>
            <a:r>
              <a:rPr lang="ru-RU" sz="17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3</a:t>
            </a: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музыкальных   руководителя, </a:t>
            </a:r>
          </a:p>
          <a:p>
            <a:pPr lvl="0" algn="ctr" defTabSz="914377">
              <a:defRPr/>
            </a:pPr>
            <a:r>
              <a:rPr lang="ru-RU" sz="1700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инструктор по физической </a:t>
            </a:r>
          </a:p>
          <a:p>
            <a:pPr lvl="0" algn="ctr" defTabSz="914377">
              <a:defRPr/>
            </a:pPr>
            <a:r>
              <a:rPr lang="ru-RU" sz="1700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культуре</a:t>
            </a:r>
            <a:endParaRPr lang="ru-RU" sz="1700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</p:txBody>
      </p:sp>
      <p:sp>
        <p:nvSpPr>
          <p:cNvPr id="6" name="AutoShape 4" descr="https://zennolab.com/discussion/attachments/simvol-jpg.59744/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21" b="89958" l="9901" r="95332">
                        <a14:foregroundMark x1="87553" y1="18670" x2="87553" y2="18670"/>
                        <a14:foregroundMark x1="80764" y1="25884" x2="80764" y2="25884"/>
                        <a14:foregroundMark x1="67044" y1="47949" x2="67044" y2="47949"/>
                        <a14:foregroundMark x1="56577" y1="60679" x2="56577" y2="60679"/>
                        <a14:foregroundMark x1="28854" y1="40028" x2="28854" y2="40028"/>
                        <a14:foregroundMark x1="43706" y1="48515" x2="43706" y2="48515"/>
                        <a14:foregroundMark x1="43706" y1="48515" x2="43706" y2="48515"/>
                        <a14:foregroundMark x1="38331" y1="44413" x2="38331" y2="44413"/>
                        <a14:foregroundMark x1="36209" y1="41867" x2="36209" y2="41867"/>
                        <a14:foregroundMark x1="31966" y1="40736" x2="31966" y2="40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1951" y="6220176"/>
            <a:ext cx="637824" cy="63782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21" b="89958" l="9901" r="95332">
                        <a14:foregroundMark x1="87553" y1="18670" x2="87553" y2="18670"/>
                        <a14:foregroundMark x1="80764" y1="25884" x2="80764" y2="25884"/>
                        <a14:foregroundMark x1="67044" y1="47949" x2="67044" y2="47949"/>
                        <a14:foregroundMark x1="56577" y1="60679" x2="56577" y2="60679"/>
                        <a14:foregroundMark x1="28854" y1="40028" x2="28854" y2="40028"/>
                        <a14:foregroundMark x1="43706" y1="48515" x2="43706" y2="48515"/>
                        <a14:foregroundMark x1="43706" y1="48515" x2="43706" y2="48515"/>
                        <a14:foregroundMark x1="38331" y1="44413" x2="38331" y2="44413"/>
                        <a14:foregroundMark x1="36209" y1="41867" x2="36209" y2="41867"/>
                        <a14:foregroundMark x1="31966" y1="40736" x2="31966" y2="40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4618" y="6242026"/>
            <a:ext cx="620914" cy="62091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21" b="89958" l="9901" r="95332">
                        <a14:foregroundMark x1="87553" y1="18670" x2="87553" y2="18670"/>
                        <a14:foregroundMark x1="80764" y1="25884" x2="80764" y2="25884"/>
                        <a14:foregroundMark x1="67044" y1="47949" x2="67044" y2="47949"/>
                        <a14:foregroundMark x1="56577" y1="60679" x2="56577" y2="60679"/>
                        <a14:foregroundMark x1="28854" y1="40028" x2="28854" y2="40028"/>
                        <a14:foregroundMark x1="43706" y1="48515" x2="43706" y2="48515"/>
                        <a14:foregroundMark x1="43706" y1="48515" x2="43706" y2="48515"/>
                        <a14:foregroundMark x1="38331" y1="44413" x2="38331" y2="44413"/>
                        <a14:foregroundMark x1="36209" y1="41867" x2="36209" y2="41867"/>
                        <a14:foregroundMark x1="31966" y1="40736" x2="31966" y2="40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42159" y="6219644"/>
            <a:ext cx="638356" cy="63835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21" b="89958" l="9901" r="95332">
                        <a14:foregroundMark x1="87553" y1="18670" x2="87553" y2="18670"/>
                        <a14:foregroundMark x1="80764" y1="25884" x2="80764" y2="25884"/>
                        <a14:foregroundMark x1="67044" y1="47949" x2="67044" y2="47949"/>
                        <a14:foregroundMark x1="56577" y1="60679" x2="56577" y2="60679"/>
                        <a14:foregroundMark x1="28854" y1="40028" x2="28854" y2="40028"/>
                        <a14:foregroundMark x1="43706" y1="48515" x2="43706" y2="48515"/>
                        <a14:foregroundMark x1="43706" y1="48515" x2="43706" y2="48515"/>
                        <a14:foregroundMark x1="38331" y1="44413" x2="38331" y2="44413"/>
                        <a14:foregroundMark x1="36209" y1="41867" x2="36209" y2="41867"/>
                        <a14:foregroundMark x1="31966" y1="40736" x2="31966" y2="40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4972" y="6220176"/>
            <a:ext cx="638356" cy="638356"/>
          </a:xfrm>
          <a:prstGeom prst="rect">
            <a:avLst/>
          </a:prstGeom>
        </p:spPr>
      </p:pic>
      <p:pic>
        <p:nvPicPr>
          <p:cNvPr id="15" name="Picture 2" descr="J:\РАБОТА\ПЕДКАБИНЕТ\Геральдика детского сада\59дс\Геральдика ДС\Гим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447" y="1380388"/>
            <a:ext cx="1938819" cy="258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J:\РАБОТА\ПЕДКАБИНЕТ\Геральдика детского сада\59дс\Геральдика ДС\Герб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936" y="1380388"/>
            <a:ext cx="1854887" cy="248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J:\РАБОТА\ПЕДКАБИНЕТ\Геральдика детского сада\59дс\Геральдика ДС\Флаг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914" y="1601770"/>
            <a:ext cx="2459202" cy="184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18898408">
            <a:off x="10494815" y="929128"/>
            <a:ext cx="1541538" cy="1345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431" y="1431064"/>
            <a:ext cx="2213794" cy="220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9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>
            <a:extLst>
              <a:ext uri="{FF2B5EF4-FFF2-40B4-BE49-F238E27FC236}">
                <a16:creationId xmlns:a16="http://schemas.microsoft.com/office/drawing/2014/main" xmlns="" id="{BE1239E3-04C5-BB4C-9550-2A0B9E10F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45" y="1085386"/>
            <a:ext cx="1156858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buClr>
                <a:srgbClr val="F69200"/>
              </a:buClr>
              <a:buSzPct val="100000"/>
            </a:pPr>
            <a:r>
              <a:rPr lang="ru-RU" altLang="ru-RU" sz="24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Результаты и выводы по итогам  исследования СРЕДЫ ОО </a:t>
            </a:r>
            <a:endParaRPr lang="ru-RU" altLang="ru-RU" sz="2400" b="1" cap="all" dirty="0" smtClean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pPr algn="ctr">
              <a:buClr>
                <a:srgbClr val="F69200"/>
              </a:buClr>
              <a:buSzPct val="100000"/>
            </a:pPr>
            <a:r>
              <a:rPr lang="ru-RU" altLang="ru-RU" sz="2400" b="1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(</a:t>
            </a:r>
            <a:r>
              <a:rPr lang="ru-RU" altLang="ru-RU" sz="24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диагностическая методика В.А. </a:t>
            </a:r>
            <a:r>
              <a:rPr lang="ru-RU" altLang="ru-RU" sz="2400" b="1" cap="all" dirty="0" err="1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Ясвина</a:t>
            </a:r>
            <a:r>
              <a:rPr lang="ru-RU" altLang="ru-RU" sz="24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)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2" t="29583" r="38756" b="11042"/>
          <a:stretch/>
        </p:blipFill>
        <p:spPr bwMode="auto">
          <a:xfrm>
            <a:off x="335280" y="2675429"/>
            <a:ext cx="5341068" cy="394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545" y="2167346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Количественный показатель образовательной среды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246840"/>
              </p:ext>
            </p:extLst>
          </p:nvPr>
        </p:nvGraphicFramePr>
        <p:xfrm>
          <a:off x="6069358" y="1961617"/>
          <a:ext cx="5715869" cy="4413507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278828"/>
                <a:gridCol w="1252197"/>
                <a:gridCol w="1161952"/>
                <a:gridCol w="1022892"/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855" marR="5855" marT="5855" marB="0" anchor="b"/>
                </a:tc>
              </a:tr>
              <a:tr h="811097">
                <a:tc>
                  <a:txBody>
                    <a:bodyPr/>
                    <a:lstStyle/>
                    <a:p>
                      <a:pPr algn="l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АДМИНИСТРАЦИЯ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ПЕДАГОГИЧЕСКИЕ РАБОТНИКИ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РОДИТЕЛИ</a:t>
                      </a:r>
                    </a:p>
                  </a:txBody>
                  <a:tcPr marL="5855" marR="5855" marT="5855" marB="0" anchor="ctr"/>
                </a:tc>
              </a:tr>
              <a:tr h="4262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Количество опрошенных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3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4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32</a:t>
                      </a:r>
                    </a:p>
                  </a:txBody>
                  <a:tcPr marL="5855" marR="5855" marT="5855" marB="0" anchor="ctr"/>
                </a:tc>
              </a:tr>
              <a:tr h="219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Широта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4,6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5,3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4,2</a:t>
                      </a:r>
                    </a:p>
                  </a:txBody>
                  <a:tcPr marL="5855" marR="5855" marT="5855" marB="0" anchor="b"/>
                </a:tc>
              </a:tr>
              <a:tr h="215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Интенсивность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5,2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6,7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5,2</a:t>
                      </a:r>
                    </a:p>
                  </a:txBody>
                  <a:tcPr marL="5855" marR="5855" marT="5855" marB="0" anchor="b"/>
                </a:tc>
              </a:tr>
              <a:tr h="215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 err="1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Осознаваемость</a:t>
                      </a:r>
                      <a:endParaRPr lang="ru-RU" sz="1600" kern="1200" cap="all" dirty="0">
                        <a:solidFill>
                          <a:srgbClr val="00642D"/>
                        </a:solidFill>
                        <a:latin typeface="+mn-lt"/>
                        <a:ea typeface="FedraSansPro-LightItalic" charset="0"/>
                        <a:cs typeface="SB Sans Text Semibold" panose="020B0503040504020204" pitchFamily="34" charset="0"/>
                      </a:endParaRP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3,6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3,8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3,5</a:t>
                      </a:r>
                    </a:p>
                  </a:txBody>
                  <a:tcPr marL="5855" marR="5855" marT="5855" marB="0" anchor="b"/>
                </a:tc>
              </a:tr>
              <a:tr h="215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Обобщенность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3,7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5,7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4,7</a:t>
                      </a:r>
                    </a:p>
                  </a:txBody>
                  <a:tcPr marL="5855" marR="5855" marT="5855" marB="0" anchor="b"/>
                </a:tc>
              </a:tr>
              <a:tr h="215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Эмоциональность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5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5,7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4,1</a:t>
                      </a:r>
                    </a:p>
                  </a:txBody>
                  <a:tcPr marL="5855" marR="5855" marT="5855" marB="0" anchor="b"/>
                </a:tc>
              </a:tr>
              <a:tr h="1494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 err="1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Доминантность</a:t>
                      </a:r>
                      <a:endParaRPr lang="ru-RU" sz="1600" kern="1200" cap="all" dirty="0">
                        <a:solidFill>
                          <a:srgbClr val="00642D"/>
                        </a:solidFill>
                        <a:latin typeface="+mn-lt"/>
                        <a:ea typeface="FedraSansPro-LightItalic" charset="0"/>
                        <a:cs typeface="SB Sans Text Semibold" panose="020B0503040504020204" pitchFamily="34" charset="0"/>
                      </a:endParaRP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5,8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7,1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7,2</a:t>
                      </a:r>
                    </a:p>
                  </a:txBody>
                  <a:tcPr marL="5855" marR="5855" marT="5855" marB="0" anchor="b"/>
                </a:tc>
              </a:tr>
              <a:tr h="215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Когерентность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3,3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4,3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3</a:t>
                      </a:r>
                    </a:p>
                  </a:txBody>
                  <a:tcPr marL="5855" marR="5855" marT="5855" marB="0" anchor="b"/>
                </a:tc>
              </a:tr>
              <a:tr h="215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Активность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2,3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2,7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3,3</a:t>
                      </a:r>
                    </a:p>
                  </a:txBody>
                  <a:tcPr marL="5855" marR="5855" marT="5855" marB="0" anchor="b"/>
                </a:tc>
              </a:tr>
              <a:tr h="215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Мобильность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4,7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6,4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5,7</a:t>
                      </a:r>
                    </a:p>
                  </a:txBody>
                  <a:tcPr marL="5855" marR="5855" marT="5855" marB="0" anchor="b"/>
                </a:tc>
              </a:tr>
              <a:tr h="215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Структурированность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5,8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7,6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5,2</a:t>
                      </a:r>
                    </a:p>
                  </a:txBody>
                  <a:tcPr marL="5855" marR="5855" marT="5855" marB="0" anchor="b"/>
                </a:tc>
              </a:tr>
              <a:tr h="215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Безопасность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7,6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7,2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7,8</a:t>
                      </a:r>
                    </a:p>
                  </a:txBody>
                  <a:tcPr marL="5855" marR="5855" marT="5855" marB="0" anchor="b"/>
                </a:tc>
              </a:tr>
              <a:tr h="215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Устойчивость</a:t>
                      </a:r>
                    </a:p>
                  </a:txBody>
                  <a:tcPr marL="5855" marR="5855" marT="58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8,2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8,6</a:t>
                      </a:r>
                    </a:p>
                  </a:txBody>
                  <a:tcPr marL="5855" marR="5855" marT="58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cap="all" dirty="0">
                          <a:solidFill>
                            <a:srgbClr val="00642D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8,1</a:t>
                      </a:r>
                    </a:p>
                  </a:txBody>
                  <a:tcPr marL="5855" marR="5855" marT="585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806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>
            <a:extLst>
              <a:ext uri="{FF2B5EF4-FFF2-40B4-BE49-F238E27FC236}">
                <a16:creationId xmlns:a16="http://schemas.microsoft.com/office/drawing/2014/main" xmlns="" id="{BE1239E3-04C5-BB4C-9550-2A0B9E10F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8" y="1311788"/>
            <a:ext cx="1156858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buClr>
                <a:srgbClr val="F69200"/>
              </a:buClr>
              <a:buSzPct val="100000"/>
            </a:pPr>
            <a:r>
              <a:rPr lang="ru-RU" altLang="ru-RU" sz="24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Результаты и выводы по итогам  исследования СРЕДЫ ОО </a:t>
            </a:r>
            <a:endParaRPr lang="ru-RU" altLang="ru-RU" sz="2400" b="1" cap="all" dirty="0" smtClean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pPr algn="ctr">
              <a:buClr>
                <a:srgbClr val="F69200"/>
              </a:buClr>
              <a:buSzPct val="100000"/>
            </a:pPr>
            <a:r>
              <a:rPr lang="ru-RU" altLang="ru-RU" sz="2400" b="1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(</a:t>
            </a:r>
            <a:r>
              <a:rPr lang="ru-RU" altLang="ru-RU" sz="24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диагностическая методика В.А. </a:t>
            </a:r>
            <a:r>
              <a:rPr lang="ru-RU" altLang="ru-RU" sz="2400" b="1" cap="all" dirty="0" err="1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Ясвина</a:t>
            </a:r>
            <a:r>
              <a:rPr lang="ru-RU" altLang="ru-RU" sz="24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)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7" t="39552" r="67903" b="31157"/>
          <a:stretch/>
        </p:blipFill>
        <p:spPr bwMode="auto">
          <a:xfrm>
            <a:off x="298999" y="2579424"/>
            <a:ext cx="5706674" cy="331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7" t="40438" r="36749" b="31390"/>
          <a:stretch/>
        </p:blipFill>
        <p:spPr bwMode="auto">
          <a:xfrm>
            <a:off x="6274359" y="2511186"/>
            <a:ext cx="5380829" cy="338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093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16720" y="1319290"/>
            <a:ext cx="1646711" cy="156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867039" y="4940490"/>
            <a:ext cx="1802226" cy="171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xmlns="" id="{F537B310-5E6E-9947-87FB-D3772132B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1081" y="1319290"/>
            <a:ext cx="12166603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331"/>
              </a:spcBef>
              <a:buClr>
                <a:srgbClr val="F69200"/>
              </a:buClr>
              <a:buSzPct val="100000"/>
            </a:pPr>
            <a:r>
              <a:rPr lang="ru-RU" altLang="ru-RU" sz="2400" b="1" cap="all" dirty="0">
                <a:solidFill>
                  <a:srgbClr val="00642D"/>
                </a:solidFill>
                <a:latin typeface="SB Sans Text Semibold" panose="020B0503040504020204" pitchFamily="34" charset="0"/>
                <a:ea typeface="FedraSansPro-LightItalic" charset="0"/>
                <a:cs typeface="SB Sans Text Semibold" panose="020B0503040504020204" pitchFamily="34" charset="0"/>
              </a:rPr>
              <a:t>КЛЮЧЕВАЯ ПРОБЛЕМА ПРОЕКТА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75406022"/>
              </p:ext>
            </p:extLst>
          </p:nvPr>
        </p:nvGraphicFramePr>
        <p:xfrm>
          <a:off x="1140076" y="1145440"/>
          <a:ext cx="11150221" cy="567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455" y="352548"/>
            <a:ext cx="2602842" cy="259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62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xmlns="" id="{A5C9BF40-302D-664E-A89C-4A9D9320B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8740" y="1065942"/>
            <a:ext cx="12166603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buClr>
                <a:srgbClr val="F69200"/>
              </a:buClr>
              <a:buSzPct val="100000"/>
            </a:pPr>
            <a:r>
              <a:rPr lang="ru-RU" altLang="ru-RU" sz="28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ЦЕЛЕВЫЕ ГРУППЫ ПРОЕКТА</a:t>
            </a:r>
          </a:p>
        </p:txBody>
      </p:sp>
      <p:pic>
        <p:nvPicPr>
          <p:cNvPr id="9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455" y="448243"/>
            <a:ext cx="2602842" cy="259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33381036"/>
              </p:ext>
            </p:extLst>
          </p:nvPr>
        </p:nvGraphicFramePr>
        <p:xfrm>
          <a:off x="681489" y="1899303"/>
          <a:ext cx="8764427" cy="4691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2" name="Picture 4" descr="https://img.freepik.com/premium-vector/happy-family-round-icon_1270-393.jpg?w=106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058" y="3223395"/>
            <a:ext cx="2504545" cy="250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59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8C2CE251-2A30-654D-B8B8-5939418F3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96" y="2171005"/>
            <a:ext cx="3753992" cy="942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331"/>
              </a:spcBef>
              <a:buClr>
                <a:srgbClr val="F69200"/>
              </a:buClr>
              <a:buSzPct val="100000"/>
            </a:pPr>
            <a:r>
              <a:rPr lang="ru-RU" altLang="ru-RU" sz="2800" b="1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ЦЕЛИ</a:t>
            </a:r>
          </a:p>
          <a:p>
            <a:pPr algn="ctr">
              <a:lnSpc>
                <a:spcPct val="90000"/>
              </a:lnSpc>
              <a:spcBef>
                <a:spcPts val="1331"/>
              </a:spcBef>
              <a:buClr>
                <a:srgbClr val="F69200"/>
              </a:buClr>
              <a:buSzPct val="100000"/>
            </a:pPr>
            <a:r>
              <a:rPr lang="ru-RU" altLang="ru-RU" sz="2800" b="1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ПРОЕКТА </a:t>
            </a:r>
            <a:endParaRPr lang="ru-RU" altLang="ru-RU" sz="2800" b="1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782790-BF44-3D4C-AA86-1301315C48D8}"/>
              </a:ext>
            </a:extLst>
          </p:cNvPr>
          <p:cNvSpPr/>
          <p:nvPr/>
        </p:nvSpPr>
        <p:spPr>
          <a:xfrm>
            <a:off x="2333764" y="629133"/>
            <a:ext cx="9032951" cy="22257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-270380" algn="ctr">
              <a:lnSpc>
                <a:spcPct val="90000"/>
              </a:lnSpc>
              <a:spcBef>
                <a:spcPts val="1331"/>
              </a:spcBef>
              <a:buClr>
                <a:srgbClr val="F69200"/>
              </a:buClr>
              <a:buSzPct val="100000"/>
            </a:pPr>
            <a:r>
              <a:rPr lang="ru-RU" altLang="ru-RU" sz="2000" b="1" cap="all" dirty="0" smtClean="0">
                <a:solidFill>
                  <a:srgbClr val="65B6DD"/>
                </a:solidFill>
                <a:ea typeface="FedraSansPro-LightItalic" charset="0"/>
                <a:cs typeface="SB Sans Text Semibold" panose="020B0503040504020204" pitchFamily="34" charset="0"/>
              </a:rPr>
              <a:t> </a:t>
            </a:r>
            <a:r>
              <a:rPr lang="ru-RU" altLang="ru-RU" sz="20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С</a:t>
            </a:r>
            <a:r>
              <a:rPr lang="ru-RU" altLang="ru-RU" sz="2000" b="1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оздание </a:t>
            </a:r>
            <a:r>
              <a:rPr lang="ru-RU" altLang="ru-RU" sz="20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творческой ЛРОС, способствующей развитию личностного потенциала всех участников образовательных отношений</a:t>
            </a:r>
          </a:p>
          <a:p>
            <a:pPr indent="-270380" algn="ctr">
              <a:lnSpc>
                <a:spcPct val="90000"/>
              </a:lnSpc>
              <a:spcBef>
                <a:spcPts val="1331"/>
              </a:spcBef>
              <a:buClr>
                <a:srgbClr val="F69200"/>
              </a:buClr>
              <a:buSzPct val="100000"/>
            </a:pPr>
            <a:endParaRPr lang="ru-RU" altLang="ru-RU" sz="2400" b="1" cap="all" dirty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</p:txBody>
      </p:sp>
      <p:pic>
        <p:nvPicPr>
          <p:cNvPr id="1026" name="Picture 2" descr="https://img2.freepng.ru/20180418/zeq/kisspng-educational-aims-and-objectives-goal-student-schoo-vacancy-5ad7c4bb996139.307571251524090043628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6" b="95429" l="4333" r="97667">
                        <a14:foregroundMark x1="21889" y1="11571" x2="21889" y2="11571"/>
                        <a14:foregroundMark x1="32889" y1="14000" x2="32889" y2="14000"/>
                        <a14:foregroundMark x1="27889" y1="14429" x2="27889" y2="14429"/>
                        <a14:foregroundMark x1="45000" y1="9571" x2="45000" y2="9571"/>
                        <a14:foregroundMark x1="42000" y1="7714" x2="42000" y2="7714"/>
                        <a14:foregroundMark x1="39333" y1="10143" x2="39333" y2="10143"/>
                        <a14:foregroundMark x1="54444" y1="10143" x2="54444" y2="10143"/>
                        <a14:foregroundMark x1="45000" y1="31571" x2="45000" y2="31571"/>
                        <a14:foregroundMark x1="61333" y1="18857" x2="61333" y2="18857"/>
                        <a14:foregroundMark x1="57889" y1="25714" x2="57889" y2="25714"/>
                        <a14:foregroundMark x1="29111" y1="39286" x2="29111" y2="39286"/>
                        <a14:foregroundMark x1="8667" y1="44714" x2="8667" y2="44714"/>
                        <a14:foregroundMark x1="23444" y1="57857" x2="23444" y2="57857"/>
                        <a14:foregroundMark x1="70778" y1="40286" x2="70778" y2="40286"/>
                        <a14:foregroundMark x1="80222" y1="19857" x2="80222" y2="19857"/>
                        <a14:foregroundMark x1="93111" y1="43286" x2="93111" y2="43286"/>
                        <a14:foregroundMark x1="88556" y1="41714" x2="88556" y2="41714"/>
                        <a14:foregroundMark x1="77222" y1="35857" x2="77222" y2="35857"/>
                        <a14:foregroundMark x1="82889" y1="61286" x2="82889" y2="61286"/>
                        <a14:foregroundMark x1="81778" y1="67143" x2="81778" y2="67143"/>
                        <a14:foregroundMark x1="79889" y1="62714" x2="79889" y2="62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3" y="3292824"/>
            <a:ext cx="3012523" cy="234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52587785"/>
              </p:ext>
            </p:extLst>
          </p:nvPr>
        </p:nvGraphicFramePr>
        <p:xfrm>
          <a:off x="3753133" y="2084370"/>
          <a:ext cx="8065827" cy="4469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8403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67FCE02-02E2-4E42-91DE-3ECF9E4AF715}"/>
              </a:ext>
            </a:extLst>
          </p:cNvPr>
          <p:cNvSpPr/>
          <p:nvPr/>
        </p:nvSpPr>
        <p:spPr>
          <a:xfrm>
            <a:off x="399398" y="926625"/>
            <a:ext cx="987466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0380" indent="-270380" algn="ctr">
              <a:buClr>
                <a:srgbClr val="F69200"/>
              </a:buClr>
              <a:buSzPct val="100000"/>
            </a:pPr>
            <a:r>
              <a:rPr lang="ru-RU" altLang="ru-RU" sz="20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Образ желаемого состояния ОО в итоге построения ЛРОС </a:t>
            </a:r>
            <a:endParaRPr lang="ru-RU" altLang="ru-RU" sz="2000" b="1" cap="all" dirty="0" smtClean="0">
              <a:solidFill>
                <a:srgbClr val="00642D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pPr marL="270380" indent="-270380" algn="ctr">
              <a:buClr>
                <a:srgbClr val="F69200"/>
              </a:buClr>
              <a:buSzPct val="100000"/>
            </a:pPr>
            <a:r>
              <a:rPr lang="ru-RU" altLang="ru-RU" sz="2000" b="1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по </a:t>
            </a:r>
            <a:r>
              <a:rPr lang="ru-RU" altLang="ru-RU" sz="20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формуле «3+2»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9397" y="1597883"/>
            <a:ext cx="3152145" cy="1102520"/>
          </a:xfrm>
          <a:prstGeom prst="rect">
            <a:avLst/>
          </a:prstGeom>
          <a:solidFill>
            <a:srgbClr val="8CE81F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Организационно-технологический</a:t>
            </a:r>
            <a:r>
              <a:rPr lang="ru-RU" sz="1600" b="1" cap="all" dirty="0">
                <a:solidFill>
                  <a:srgbClr val="003300"/>
                </a:solidFill>
                <a:latin typeface="SB Sans Text Semibold" panose="020B0503040504020204" pitchFamily="34" charset="0"/>
                <a:ea typeface="FedraSansPro-LightItalic" charset="0"/>
                <a:cs typeface="SB Sans Text Semibold" panose="020B0503040504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cap="all" dirty="0">
                <a:solidFill>
                  <a:srgbClr val="003300"/>
                </a:solidFill>
                <a:latin typeface="SB Sans Text Semibold" panose="020B0503040504020204" pitchFamily="34" charset="0"/>
                <a:ea typeface="FedraSansPro-LightItalic" charset="0"/>
                <a:cs typeface="SB Sans Text Semibold" panose="020B0503040504020204" pitchFamily="34" charset="0"/>
              </a:rPr>
              <a:t>компонент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9397" y="3226672"/>
            <a:ext cx="3152145" cy="1123841"/>
          </a:xfrm>
          <a:prstGeom prst="rect">
            <a:avLst/>
          </a:prstGeom>
          <a:solidFill>
            <a:srgbClr val="8CE81F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Социальный  компонент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9397" y="4975336"/>
            <a:ext cx="3152145" cy="1231129"/>
          </a:xfrm>
          <a:prstGeom prst="rect">
            <a:avLst/>
          </a:prstGeom>
          <a:solidFill>
            <a:srgbClr val="8CE81F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Пространственно-Предметный  </a:t>
            </a:r>
            <a:r>
              <a:rPr lang="ru-RU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компонент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67FCE02-02E2-4E42-91DE-3ECF9E4AF715}"/>
              </a:ext>
            </a:extLst>
          </p:cNvPr>
          <p:cNvSpPr/>
          <p:nvPr/>
        </p:nvSpPr>
        <p:spPr>
          <a:xfrm>
            <a:off x="4844093" y="3162027"/>
            <a:ext cx="6438084" cy="1515269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Создание 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банка педагогических проектов, разработанных в педагогической 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лаборатории «</a:t>
            </a:r>
            <a:r>
              <a:rPr lang="en-US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PRO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движения педагога»</a:t>
            </a:r>
          </a:p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Внедрение </a:t>
            </a: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технологий: 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«Открытая стена», «Квадрат эмоций</a:t>
            </a:r>
            <a:r>
              <a:rPr lang="ru-RU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», «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Соглашения»</a:t>
            </a:r>
          </a:p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Детский совет, клубный час, утренний круг</a:t>
            </a:r>
          </a:p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Организация </a:t>
            </a:r>
            <a:r>
              <a:rPr lang="ru-RU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Профессионального Обучающегося Сообщества 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(ПОС)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67FCE02-02E2-4E42-91DE-3ECF9E4AF715}"/>
              </a:ext>
            </a:extLst>
          </p:cNvPr>
          <p:cNvSpPr/>
          <p:nvPr/>
        </p:nvSpPr>
        <p:spPr>
          <a:xfrm>
            <a:off x="4844091" y="4797733"/>
            <a:ext cx="6438086" cy="1658858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Создание 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в групповых помещениях  РППС  для  социально-эмоционального развития детей  </a:t>
            </a:r>
          </a:p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Приобретение </a:t>
            </a: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материалов и  оборудования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 в  педагогическую лабораторию</a:t>
            </a:r>
            <a:r>
              <a:rPr lang="ru-RU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,  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для дальнейшей реализации педагогических проектов: </a:t>
            </a:r>
            <a:r>
              <a:rPr lang="ru-RU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«</a:t>
            </a:r>
            <a:r>
              <a:rPr lang="ru-RU" altLang="ru-RU" sz="1400" b="1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круговорот </a:t>
            </a: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эмоций и </a:t>
            </a:r>
            <a:r>
              <a:rPr lang="ru-RU" altLang="ru-RU" sz="1400" b="1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чувств», «Робототехника», «</a:t>
            </a:r>
            <a:r>
              <a:rPr lang="en-US" altLang="ru-RU" sz="1400" b="1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STEAM-</a:t>
            </a:r>
            <a:r>
              <a:rPr lang="ru-RU" altLang="ru-RU" sz="1400" b="1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лаборатория», «мультипликация», «журналистика» </a:t>
            </a: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и </a:t>
            </a:r>
            <a:r>
              <a:rPr lang="ru-RU" altLang="ru-RU" sz="1400" b="1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т.д.</a:t>
            </a:r>
          </a:p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Изменение 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функциональности </a:t>
            </a:r>
            <a:r>
              <a:rPr lang="ru-RU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холлов</a:t>
            </a:r>
            <a:endParaRPr lang="ru-RU" altLang="ru-RU" sz="1400" cap="all" dirty="0">
              <a:solidFill>
                <a:srgbClr val="003300"/>
              </a:solidFill>
              <a:ea typeface="FedraSansPro-LightItalic" charset="0"/>
              <a:cs typeface="SB Sans Text Semibold" panose="020B0503040504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67FCE02-02E2-4E42-91DE-3ECF9E4AF715}"/>
              </a:ext>
            </a:extLst>
          </p:cNvPr>
          <p:cNvSpPr/>
          <p:nvPr/>
        </p:nvSpPr>
        <p:spPr>
          <a:xfrm>
            <a:off x="4844092" y="1597883"/>
            <a:ext cx="6438085" cy="143307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Создание 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нормативно-правовой базы</a:t>
            </a:r>
          </a:p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Курсы повышения квалификации 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– управленческой </a:t>
            </a:r>
            <a:r>
              <a:rPr lang="ru-RU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и педагогической команд</a:t>
            </a:r>
            <a:endParaRPr lang="ru-RU" altLang="ru-RU" sz="1400" cap="all" dirty="0">
              <a:solidFill>
                <a:srgbClr val="003300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Внедрение УМК </a:t>
            </a:r>
            <a:r>
              <a:rPr lang="ru-RU" altLang="ru-RU" sz="1400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«Школа возможностей» по парциальной программе «Социально-эмоциональное развитие </a:t>
            </a:r>
            <a:r>
              <a:rPr lang="ru-RU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детей»</a:t>
            </a:r>
            <a:endParaRPr lang="ru-RU" altLang="ru-RU" sz="1400" cap="all" dirty="0">
              <a:solidFill>
                <a:srgbClr val="003300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pPr marL="171450" indent="-171450"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Организация деятельности </a:t>
            </a:r>
            <a:r>
              <a:rPr lang="ru-RU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педагогической </a:t>
            </a:r>
            <a:r>
              <a:rPr lang="ru-RU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лаборатории «</a:t>
            </a:r>
            <a:r>
              <a:rPr lang="en-US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PRO</a:t>
            </a:r>
            <a:r>
              <a:rPr lang="ru-RU" altLang="ru-RU" sz="1400" cap="all" dirty="0" smtClean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движения педагога»</a:t>
            </a:r>
            <a:endParaRPr lang="ru-RU" altLang="ru-RU" sz="1400" cap="all" dirty="0" smtClean="0">
              <a:solidFill>
                <a:srgbClr val="003300"/>
              </a:solidFill>
              <a:ea typeface="FedraSansPro-LightItalic" charset="0"/>
              <a:cs typeface="SB Sans Text Semibold" panose="020B0503040504020204" pitchFamily="34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767910" y="1922538"/>
            <a:ext cx="879340" cy="453210"/>
          </a:xfrm>
          <a:prstGeom prst="rightArrow">
            <a:avLst/>
          </a:prstGeom>
          <a:solidFill>
            <a:srgbClr val="A6D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726558" y="5400557"/>
            <a:ext cx="879340" cy="453210"/>
          </a:xfrm>
          <a:prstGeom prst="rightArrow">
            <a:avLst/>
          </a:prstGeom>
          <a:solidFill>
            <a:srgbClr val="A6D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767910" y="3466452"/>
            <a:ext cx="879340" cy="453210"/>
          </a:xfrm>
          <a:prstGeom prst="rightArrow">
            <a:avLst/>
          </a:prstGeom>
          <a:solidFill>
            <a:srgbClr val="A6DD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060" y="591531"/>
            <a:ext cx="2016236" cy="201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46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800633323"/>
              </p:ext>
            </p:extLst>
          </p:nvPr>
        </p:nvGraphicFramePr>
        <p:xfrm>
          <a:off x="3042392" y="1106561"/>
          <a:ext cx="7807578" cy="5389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060" y="591531"/>
            <a:ext cx="2016236" cy="201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ownloads\2023-02-17_16-56-47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969" b="79297" l="25183" r="60542">
                        <a14:foregroundMark x1="39531" y1="26432" x2="39531" y2="26432"/>
                        <a14:foregroundMark x1="46193" y1="31380" x2="46193" y2="31380"/>
                        <a14:foregroundMark x1="35578" y1="29427" x2="35578" y2="29427"/>
                        <a14:foregroundMark x1="38141" y1="32422" x2="38141" y2="32422"/>
                        <a14:foregroundMark x1="36603" y1="29427" x2="36603" y2="29427"/>
                        <a14:foregroundMark x1="33748" y1="28646" x2="33748" y2="28646"/>
                        <a14:foregroundMark x1="32064" y1="34635" x2="32064" y2="34635"/>
                        <a14:foregroundMark x1="49707" y1="28646" x2="49707" y2="28646"/>
                        <a14:foregroundMark x1="54319" y1="39974" x2="54319" y2="39974"/>
                        <a14:foregroundMark x1="53221" y1="61198" x2="53221" y2="61198"/>
                        <a14:foregroundMark x1="40922" y1="66016" x2="40922" y2="66016"/>
                        <a14:foregroundMark x1="31552" y1="66927" x2="31552" y2="66927"/>
                        <a14:foregroundMark x1="32650" y1="45703" x2="32650" y2="45703"/>
                        <a14:foregroundMark x1="39239" y1="23438" x2="39239" y2="23438"/>
                        <a14:foregroundMark x1="31772" y1="58464" x2="31772" y2="58464"/>
                        <a14:foregroundMark x1="30527" y1="49219" x2="30527" y2="49219"/>
                        <a14:foregroundMark x1="45608" y1="26432" x2="45608" y2="26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60" t="18797" r="39790" b="20382"/>
          <a:stretch/>
        </p:blipFill>
        <p:spPr bwMode="auto">
          <a:xfrm>
            <a:off x="312923" y="2317629"/>
            <a:ext cx="3162824" cy="305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05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xmlns="" id="{9A0411ED-8E0B-3C4C-BBB9-81B66CB82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307" y="989775"/>
            <a:ext cx="11211863" cy="36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331"/>
              </a:spcBef>
              <a:buClr>
                <a:srgbClr val="F69200"/>
              </a:buClr>
              <a:buSzPct val="100000"/>
            </a:pPr>
            <a:r>
              <a:rPr lang="ru-RU" altLang="ru-RU" sz="26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Результаты проекта и Способы их ДОСТИЖЕНИЯ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73741375"/>
              </p:ext>
            </p:extLst>
          </p:nvPr>
        </p:nvGraphicFramePr>
        <p:xfrm>
          <a:off x="805219" y="1322174"/>
          <a:ext cx="9687205" cy="5296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060" y="591531"/>
            <a:ext cx="2016236" cy="201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46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iles.constantcontact.com/ebed615f001/11892a53-bca9-4e54-86c9-ec3a7fa2a7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034" y="4030659"/>
            <a:ext cx="2419966" cy="181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060" y="591531"/>
            <a:ext cx="2016236" cy="201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21047592"/>
              </p:ext>
            </p:extLst>
          </p:nvPr>
        </p:nvGraphicFramePr>
        <p:xfrm>
          <a:off x="675005" y="1376150"/>
          <a:ext cx="9097029" cy="4469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270AFF0-2211-6442-8A1D-F94F152FD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91403" y="947067"/>
            <a:ext cx="12166602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331"/>
              </a:spcBef>
              <a:buClr>
                <a:srgbClr val="F69200"/>
              </a:buClr>
              <a:buSzPct val="100000"/>
            </a:pPr>
            <a:r>
              <a:rPr lang="ru-RU" altLang="ru-RU" sz="28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оценка ПРОЕКТА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73457" y="5845634"/>
            <a:ext cx="8898577" cy="879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799"/>
              </a:spcBef>
              <a:buClr>
                <a:srgbClr val="F69200"/>
              </a:buClr>
              <a:buSzPct val="100000"/>
            </a:pPr>
            <a:r>
              <a:rPr lang="ru-RU" altLang="ru-RU" sz="1400" b="1" cap="all" dirty="0">
                <a:solidFill>
                  <a:srgbClr val="001746"/>
                </a:solidFill>
                <a:ea typeface="FedraSansPro-LightItalic" charset="0"/>
                <a:cs typeface="SB Sans Text Semibold" panose="020B0503040504020204" pitchFamily="34" charset="0"/>
              </a:rPr>
              <a:t>Ход реализации </a:t>
            </a:r>
            <a:r>
              <a:rPr lang="ru-RU" altLang="ru-RU" sz="1400" b="1" cap="all" dirty="0" smtClean="0">
                <a:solidFill>
                  <a:srgbClr val="001746"/>
                </a:solidFill>
                <a:ea typeface="FedraSansPro-LightItalic" charset="0"/>
                <a:cs typeface="SB Sans Text Semibold" panose="020B0503040504020204" pitchFamily="34" charset="0"/>
              </a:rPr>
              <a:t>проекта</a:t>
            </a:r>
            <a:endParaRPr lang="en-US" altLang="ru-RU" sz="1400" b="1" cap="all" dirty="0">
              <a:solidFill>
                <a:srgbClr val="001746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pPr marL="171450" indent="-171450">
              <a:lnSpc>
                <a:spcPct val="90000"/>
              </a:lnSpc>
              <a:spcBef>
                <a:spcPts val="799"/>
              </a:spcBef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будет отражен на официальном сайте, родительских собраниях, семинарах и т.д.</a:t>
            </a:r>
          </a:p>
          <a:p>
            <a:pPr marL="171450" indent="-171450">
              <a:lnSpc>
                <a:spcPct val="90000"/>
              </a:lnSpc>
              <a:spcBef>
                <a:spcPts val="799"/>
              </a:spcBef>
              <a:buClr>
                <a:srgbClr val="F69200"/>
              </a:buClr>
              <a:buSzPct val="100000"/>
              <a:buFont typeface="Wingdings" pitchFamily="2" charset="2"/>
              <a:buChar char="ü"/>
            </a:pPr>
            <a:r>
              <a:rPr lang="ru-RU" altLang="ru-RU" sz="1400" b="1" cap="all" dirty="0">
                <a:solidFill>
                  <a:srgbClr val="003300"/>
                </a:solidFill>
                <a:ea typeface="FedraSansPro-LightItalic" charset="0"/>
                <a:cs typeface="SB Sans Text Semibold" panose="020B0503040504020204" pitchFamily="34" charset="0"/>
              </a:rPr>
              <a:t>В качестве экспертов могут быть приглашены представители ГАОУ ДПО ИРР ПО</a:t>
            </a:r>
          </a:p>
        </p:txBody>
      </p:sp>
    </p:spTree>
    <p:extLst>
      <p:ext uri="{BB962C8B-B14F-4D97-AF65-F5344CB8AC3E}">
        <p14:creationId xmlns:p14="http://schemas.microsoft.com/office/powerpoint/2010/main" val="152838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ownloads\173077-745x644-changing-career-facts-figu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584" y="4081957"/>
            <a:ext cx="3211416" cy="277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777181"/>
              </p:ext>
            </p:extLst>
          </p:nvPr>
        </p:nvGraphicFramePr>
        <p:xfrm>
          <a:off x="600501" y="1356707"/>
          <a:ext cx="8666329" cy="5363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3463"/>
                <a:gridCol w="4342866"/>
              </a:tblGrid>
              <a:tr h="34927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799"/>
                        </a:spcBef>
                        <a:buClr>
                          <a:srgbClr val="F69200"/>
                        </a:buClr>
                        <a:buSzPct val="100000"/>
                      </a:pPr>
                      <a:r>
                        <a:rPr lang="ru-RU" sz="2200" b="1" kern="1200" cap="all" dirty="0" smtClean="0">
                          <a:solidFill>
                            <a:schemeClr val="bg1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Риски</a:t>
                      </a:r>
                      <a:endParaRPr lang="ru-RU" sz="2200" b="1" kern="1200" cap="all" dirty="0">
                        <a:solidFill>
                          <a:schemeClr val="bg1"/>
                        </a:solidFill>
                        <a:latin typeface="+mn-lt"/>
                        <a:ea typeface="FedraSansPro-LightItalic" charset="0"/>
                        <a:cs typeface="SB Sans Text Semibold" panose="020B0503040504020204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799"/>
                        </a:spcBef>
                        <a:buClr>
                          <a:srgbClr val="F69200"/>
                        </a:buClr>
                        <a:buSzPct val="100000"/>
                      </a:pPr>
                      <a:r>
                        <a:rPr lang="ru-RU" sz="2200" b="1" kern="1200" cap="all" dirty="0" smtClean="0">
                          <a:solidFill>
                            <a:schemeClr val="bg1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Способы их минимизации</a:t>
                      </a:r>
                      <a:endParaRPr lang="ru-RU" sz="2200" b="1" kern="1200" cap="all" dirty="0">
                        <a:solidFill>
                          <a:schemeClr val="bg1"/>
                        </a:solidFill>
                        <a:latin typeface="+mn-lt"/>
                        <a:ea typeface="FedraSansPro-LightItalic" charset="0"/>
                        <a:cs typeface="SB Sans Text Semibold" panose="020B0503040504020204" pitchFamily="34" charset="0"/>
                      </a:endParaRPr>
                    </a:p>
                  </a:txBody>
                  <a:tcPr>
                    <a:solidFill>
                      <a:srgbClr val="008000"/>
                    </a:solidFill>
                  </a:tcPr>
                </a:tc>
              </a:tr>
              <a:tr h="11502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99"/>
                        </a:spcBef>
                        <a:spcAft>
                          <a:spcPts val="0"/>
                        </a:spcAft>
                        <a:buClr>
                          <a:srgbClr val="F69200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cap="all" dirty="0" smtClean="0">
                          <a:solidFill>
                            <a:srgbClr val="00206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Недостаточная компетентность специалистов</a:t>
                      </a:r>
                      <a:r>
                        <a:rPr lang="ru-RU" sz="1600" b="1" kern="1200" cap="all" baseline="0" dirty="0" smtClean="0">
                          <a:solidFill>
                            <a:srgbClr val="00206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 </a:t>
                      </a:r>
                      <a:r>
                        <a:rPr lang="ru-RU" sz="1600" b="1" kern="1200" cap="all" dirty="0" smtClean="0">
                          <a:solidFill>
                            <a:srgbClr val="00206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ОО в вопросах развития</a:t>
                      </a:r>
                      <a:r>
                        <a:rPr lang="ru-RU" sz="1600" b="1" kern="1200" cap="all" baseline="0" dirty="0" smtClean="0">
                          <a:solidFill>
                            <a:srgbClr val="00206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 </a:t>
                      </a:r>
                      <a:r>
                        <a:rPr lang="ru-RU" sz="1600" b="1" kern="1200" cap="all" dirty="0" smtClean="0">
                          <a:solidFill>
                            <a:srgbClr val="00206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личностного потенциала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>
                    <a:solidFill>
                      <a:srgbClr val="A6DDE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799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ct val="100000"/>
                        <a:buFont typeface="Wingdings" pitchFamily="2" charset="2"/>
                        <a:buChar char="ü"/>
                      </a:pPr>
                      <a:r>
                        <a:rPr lang="ru-RU" sz="1600" b="1" kern="1200" cap="all" dirty="0" smtClean="0">
                          <a:solidFill>
                            <a:srgbClr val="00330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Постепенное погружение в тему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799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ct val="100000"/>
                        <a:buFont typeface="Wingdings" pitchFamily="2" charset="2"/>
                        <a:buChar char="ü"/>
                      </a:pPr>
                      <a:r>
                        <a:rPr lang="ru-RU" sz="1600" b="1" kern="1200" cap="all" dirty="0" smtClean="0">
                          <a:solidFill>
                            <a:srgbClr val="00330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Обучение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799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ct val="100000"/>
                        <a:buFont typeface="Wingdings" pitchFamily="2" charset="2"/>
                        <a:buChar char="ü"/>
                      </a:pPr>
                      <a:r>
                        <a:rPr lang="ru-RU" sz="1600" b="1" kern="1200" cap="all" dirty="0" smtClean="0">
                          <a:solidFill>
                            <a:srgbClr val="00330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Курсы повышения квалификации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799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ct val="100000"/>
                        <a:buFont typeface="Wingdings" pitchFamily="2" charset="2"/>
                        <a:buChar char="ü"/>
                      </a:pPr>
                      <a:r>
                        <a:rPr lang="ru-RU" sz="1600" b="1" kern="1200" cap="all" dirty="0" smtClean="0">
                          <a:solidFill>
                            <a:srgbClr val="00330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Обмен опытом</a:t>
                      </a:r>
                    </a:p>
                    <a:p>
                      <a:pPr marL="285750" indent="-285750">
                        <a:buClr>
                          <a:schemeClr val="bg1"/>
                        </a:buClr>
                        <a:buFont typeface="Wingdings" pitchFamily="2" charset="2"/>
                        <a:buChar char="ü"/>
                      </a:pPr>
                      <a:endParaRPr lang="ru-RU" sz="1600" dirty="0">
                        <a:latin typeface="+mn-lt"/>
                      </a:endParaRPr>
                    </a:p>
                  </a:txBody>
                  <a:tcPr>
                    <a:solidFill>
                      <a:srgbClr val="8CE81F"/>
                    </a:solidFill>
                  </a:tcPr>
                </a:tc>
              </a:tr>
              <a:tr h="8773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cap="all" dirty="0" smtClean="0">
                          <a:solidFill>
                            <a:srgbClr val="00206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Отсутствие мотивации к саморазвитию и самореализации педагогов и их сопротивление</a:t>
                      </a:r>
                    </a:p>
                    <a:p>
                      <a:endParaRPr lang="ru-RU"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A6DDE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799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ct val="100000"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600" b="1" kern="1200" cap="all" dirty="0" smtClean="0">
                          <a:solidFill>
                            <a:srgbClr val="00330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Психологическое сопровождение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799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ct val="100000"/>
                        <a:buFont typeface="Wingdings" pitchFamily="2" charset="2"/>
                        <a:buChar char="ü"/>
                      </a:pPr>
                      <a:r>
                        <a:rPr lang="ru-RU" sz="1600" b="1" kern="1200" cap="all" dirty="0" smtClean="0">
                          <a:solidFill>
                            <a:srgbClr val="00330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Стимулирование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799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ct val="100000"/>
                        <a:buFont typeface="Wingdings" pitchFamily="2" charset="2"/>
                        <a:buChar char="ü"/>
                      </a:pPr>
                      <a:r>
                        <a:rPr lang="ru-RU" sz="1600" b="1" kern="1200" cap="all" dirty="0" smtClean="0">
                          <a:solidFill>
                            <a:srgbClr val="00330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Тренинги </a:t>
                      </a:r>
                    </a:p>
                    <a:p>
                      <a:pPr marL="0" indent="0">
                        <a:buClr>
                          <a:schemeClr val="bg1"/>
                        </a:buClr>
                        <a:buFont typeface="Wingdings" pitchFamily="2" charset="2"/>
                        <a:buNone/>
                      </a:pPr>
                      <a:endParaRPr lang="ru-RU" sz="1600" dirty="0">
                        <a:latin typeface="+mn-lt"/>
                      </a:endParaRPr>
                    </a:p>
                  </a:txBody>
                  <a:tcPr>
                    <a:solidFill>
                      <a:srgbClr val="8CE81F"/>
                    </a:solidFill>
                  </a:tcPr>
                </a:tc>
              </a:tr>
              <a:tr h="6336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cap="all" dirty="0" smtClean="0">
                          <a:solidFill>
                            <a:srgbClr val="00206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Недостаточность материально-технической базы 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>
                    <a:solidFill>
                      <a:srgbClr val="A6DDE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600" b="1" kern="1200" cap="all" dirty="0" smtClean="0">
                          <a:solidFill>
                            <a:srgbClr val="00330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Поиск спонсоров и социальных партнеров</a:t>
                      </a:r>
                    </a:p>
                    <a:p>
                      <a:pPr marL="171450" indent="-171450">
                        <a:buClr>
                          <a:schemeClr val="bg1"/>
                        </a:buClr>
                        <a:buFont typeface="Wingdings" pitchFamily="2" charset="2"/>
                        <a:buChar char="ü"/>
                      </a:pPr>
                      <a:endParaRPr lang="ru-RU" sz="1600" dirty="0">
                        <a:latin typeface="+mn-lt"/>
                      </a:endParaRPr>
                    </a:p>
                  </a:txBody>
                  <a:tcPr>
                    <a:solidFill>
                      <a:srgbClr val="8CE81F"/>
                    </a:solidFill>
                  </a:tcPr>
                </a:tc>
              </a:tr>
              <a:tr h="1173815">
                <a:tc>
                  <a:txBody>
                    <a:bodyPr/>
                    <a:lstStyle/>
                    <a:p>
                      <a:r>
                        <a:rPr lang="ru-RU" sz="1600" b="1" kern="1200" cap="all" dirty="0" smtClean="0">
                          <a:solidFill>
                            <a:srgbClr val="00206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Сложности вовлечения родителей по реализации УМК «Школа возможностей»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A6DDE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lnSpc>
                          <a:spcPct val="90000"/>
                        </a:lnSpc>
                        <a:spcBef>
                          <a:spcPts val="799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Pct val="100000"/>
                        <a:buFont typeface="Wingdings" pitchFamily="2" charset="2"/>
                        <a:buChar char="ü"/>
                      </a:pPr>
                      <a:r>
                        <a:rPr lang="ru-RU" sz="1600" b="1" kern="1200" cap="all" dirty="0" smtClean="0">
                          <a:solidFill>
                            <a:srgbClr val="003300"/>
                          </a:solidFill>
                          <a:latin typeface="+mn-lt"/>
                          <a:ea typeface="FedraSansPro-LightItalic" charset="0"/>
                          <a:cs typeface="SB Sans Text Semibold" panose="020B0503040504020204" pitchFamily="34" charset="0"/>
                        </a:rPr>
                        <a:t>Информирование родителей о преимуществах и изменениях развития ребёнка в процессе реализации УМК «Школа возможностей»</a:t>
                      </a:r>
                    </a:p>
                    <a:p>
                      <a:pPr marL="285750" indent="-285750">
                        <a:buClr>
                          <a:schemeClr val="bg1"/>
                        </a:buClr>
                        <a:buFont typeface="Wingdings" pitchFamily="2" charset="2"/>
                        <a:buChar char="ü"/>
                      </a:pPr>
                      <a:endParaRPr lang="ru-RU" sz="1600" dirty="0">
                        <a:latin typeface="+mn-lt"/>
                      </a:endParaRPr>
                    </a:p>
                  </a:txBody>
                  <a:tcPr>
                    <a:solidFill>
                      <a:srgbClr val="8CE81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018" y="600501"/>
            <a:ext cx="2016236" cy="201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st3.depositphotos.com/14846838/19284/v/1600/depositphotos_192848868-stock-illustration-flat-icon-design-business-risk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01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>
            <a:extLst>
              <a:ext uri="{FF2B5EF4-FFF2-40B4-BE49-F238E27FC236}">
                <a16:creationId xmlns:a16="http://schemas.microsoft.com/office/drawing/2014/main" xmlns="" id="{E35BD168-0B60-F84F-B8BD-AF98BA949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8301" y="952502"/>
            <a:ext cx="12166602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331"/>
              </a:spcBef>
              <a:buClr>
                <a:srgbClr val="F69200"/>
              </a:buClr>
              <a:buSzPct val="100000"/>
            </a:pPr>
            <a:r>
              <a:rPr lang="ru-RU" altLang="ru-RU" sz="28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«</a:t>
            </a:r>
            <a:r>
              <a:rPr lang="ru-RU" altLang="ru-RU" sz="2800" b="1" cap="all" dirty="0" err="1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ДОРОЖНая</a:t>
            </a:r>
            <a:r>
              <a:rPr lang="ru-RU" altLang="ru-RU" sz="28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 </a:t>
            </a:r>
            <a:r>
              <a:rPr lang="ru-RU" altLang="ru-RU" sz="2800" b="1" cap="all" dirty="0" err="1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КАРТа</a:t>
            </a:r>
            <a:r>
              <a:rPr lang="ru-RU" altLang="ru-RU" sz="2800" b="1" cap="all" dirty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» ПРОЕКТА</a:t>
            </a:r>
          </a:p>
        </p:txBody>
      </p:sp>
      <p:pic>
        <p:nvPicPr>
          <p:cNvPr id="7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060" y="591531"/>
            <a:ext cx="2016236" cy="201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ownloads\sm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89694" l="400" r="100000">
                        <a14:foregroundMark x1="40400" y1="31723" x2="40400" y2="31723"/>
                        <a14:foregroundMark x1="27600" y1="59742" x2="27600" y2="59742"/>
                        <a14:foregroundMark x1="71600" y1="41063" x2="71600" y2="41063"/>
                        <a14:foregroundMark x1="73100" y1="32528" x2="73100" y2="32528"/>
                        <a14:foregroundMark x1="71000" y1="36876" x2="71000" y2="36876"/>
                        <a14:foregroundMark x1="60200" y1="55395" x2="60200" y2="55395"/>
                        <a14:foregroundMark x1="58600" y1="53623" x2="58600" y2="53623"/>
                        <a14:foregroundMark x1="41000" y1="37681" x2="41000" y2="376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65611">
            <a:off x="8694894" y="3776648"/>
            <a:ext cx="3990405" cy="247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41389775"/>
              </p:ext>
            </p:extLst>
          </p:nvPr>
        </p:nvGraphicFramePr>
        <p:xfrm>
          <a:off x="393738" y="1667215"/>
          <a:ext cx="9291741" cy="4830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55211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852" y="2977551"/>
            <a:ext cx="3206326" cy="1066991"/>
          </a:xfrm>
          <a:prstGeom prst="rect">
            <a:avLst/>
          </a:prstGeom>
          <a:solidFill>
            <a:srgbClr val="C4E8EE"/>
          </a:solidFill>
        </p:spPr>
      </p:pic>
      <p:sp>
        <p:nvSpPr>
          <p:cNvPr id="3" name="Прямоугольник 2"/>
          <p:cNvSpPr/>
          <p:nvPr/>
        </p:nvSpPr>
        <p:spPr>
          <a:xfrm>
            <a:off x="3821373" y="1597883"/>
            <a:ext cx="3507475" cy="1131670"/>
          </a:xfrm>
          <a:prstGeom prst="rect">
            <a:avLst/>
          </a:prstGeom>
          <a:solidFill>
            <a:srgbClr val="C4E8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Педагогическая лаборатория «</a:t>
            </a:r>
            <a:r>
              <a:rPr lang="en-US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PRO</a:t>
            </a:r>
            <a:r>
              <a:rPr lang="ru-RU" b="1" cap="all" dirty="0" smtClean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движения </a:t>
            </a:r>
            <a:r>
              <a:rPr lang="ru-RU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педагога»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76776" y="3466557"/>
            <a:ext cx="3226280" cy="1723083"/>
          </a:xfrm>
          <a:prstGeom prst="rect">
            <a:avLst/>
          </a:prstGeom>
          <a:solidFill>
            <a:srgbClr val="C4E8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Педагогические проекты:</a:t>
            </a:r>
          </a:p>
          <a:p>
            <a:pPr algn="ctr"/>
            <a:r>
              <a:rPr lang="ru-RU" sz="1400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«Круговорот эмоций и чувств»</a:t>
            </a:r>
          </a:p>
          <a:p>
            <a:pPr algn="ctr"/>
            <a:r>
              <a:rPr lang="ru-RU" sz="1400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«Робототехника»</a:t>
            </a:r>
          </a:p>
          <a:p>
            <a:pPr algn="ctr"/>
            <a:r>
              <a:rPr lang="ru-RU" sz="1400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«</a:t>
            </a:r>
            <a:r>
              <a:rPr lang="en-US" sz="1400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STEAM-</a:t>
            </a:r>
            <a:r>
              <a:rPr lang="ru-RU" sz="1400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лаборатория»</a:t>
            </a:r>
          </a:p>
          <a:p>
            <a:pPr algn="ctr"/>
            <a:r>
              <a:rPr lang="ru-RU" sz="1400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«Мультипликация»</a:t>
            </a:r>
          </a:p>
          <a:p>
            <a:pPr algn="ctr"/>
            <a:r>
              <a:rPr lang="ru-RU" sz="1400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«Журналистика</a:t>
            </a:r>
            <a:r>
              <a:rPr lang="ru-RU" sz="1400" b="1" cap="all" dirty="0" smtClean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» и т.д.</a:t>
            </a:r>
            <a:endParaRPr lang="ru-RU" sz="1400" b="1" cap="all" dirty="0">
              <a:solidFill>
                <a:srgbClr val="002060"/>
              </a:solidFill>
              <a:ea typeface="FedraSansPro-LightItalic" charset="0"/>
              <a:cs typeface="SB Sans Text Semibold" panose="020B0503040504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09" y="2977552"/>
            <a:ext cx="2804403" cy="853514"/>
          </a:xfrm>
          <a:prstGeom prst="rect">
            <a:avLst/>
          </a:prstGeom>
          <a:solidFill>
            <a:srgbClr val="C4E8EE"/>
          </a:solidFill>
          <a:ln>
            <a:solidFill>
              <a:srgbClr val="CCFFCC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802" y="5838304"/>
            <a:ext cx="3163952" cy="853514"/>
          </a:xfrm>
          <a:prstGeom prst="rect">
            <a:avLst/>
          </a:prstGeom>
          <a:solidFill>
            <a:srgbClr val="C4E8EE"/>
          </a:solidFill>
        </p:spPr>
      </p:pic>
      <p:sp>
        <p:nvSpPr>
          <p:cNvPr id="8" name="Стрелка вниз 7"/>
          <p:cNvSpPr/>
          <p:nvPr/>
        </p:nvSpPr>
        <p:spPr>
          <a:xfrm rot="18001443">
            <a:off x="7563490" y="2502449"/>
            <a:ext cx="203751" cy="830457"/>
          </a:xfrm>
          <a:prstGeom prst="downArrow">
            <a:avLst/>
          </a:prstGeom>
          <a:solidFill>
            <a:srgbClr val="ABFFD5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5503405" y="2729552"/>
            <a:ext cx="211985" cy="737005"/>
          </a:xfrm>
          <a:prstGeom prst="downArrow">
            <a:avLst/>
          </a:prstGeom>
          <a:solidFill>
            <a:srgbClr val="ABFFD5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5494716" y="5216712"/>
            <a:ext cx="211985" cy="624859"/>
          </a:xfrm>
          <a:prstGeom prst="downArrow">
            <a:avLst/>
          </a:prstGeom>
          <a:solidFill>
            <a:srgbClr val="ABFFD5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90713" y="3183002"/>
            <a:ext cx="2008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Наставничество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896095" y="2917677"/>
            <a:ext cx="3565839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b="1" cap="all" dirty="0" smtClean="0">
              <a:solidFill>
                <a:srgbClr val="0070C0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pPr algn="ctr"/>
            <a:r>
              <a:rPr lang="ru-RU" sz="2000" b="1" cap="all" dirty="0" smtClean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ПОС</a:t>
            </a:r>
            <a:r>
              <a:rPr lang="en-US" sz="2000" b="1" cap="all" dirty="0" smtClean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 </a:t>
            </a:r>
            <a:endParaRPr lang="ru-RU" sz="2000" b="1" cap="all" dirty="0" smtClean="0">
              <a:solidFill>
                <a:srgbClr val="002060"/>
              </a:solidFill>
              <a:ea typeface="FedraSansPro-LightItalic" charset="0"/>
              <a:cs typeface="SB Sans Text Semibold" panose="020B0503040504020204" pitchFamily="34" charset="0"/>
            </a:endParaRPr>
          </a:p>
          <a:p>
            <a:pPr algn="ctr"/>
            <a:r>
              <a:rPr lang="en-US" sz="1400" b="1" cap="all" dirty="0" smtClean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(</a:t>
            </a:r>
            <a:r>
              <a:rPr lang="ru-RU" sz="1400" b="1" cap="all" dirty="0" smtClean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Профессиональное </a:t>
            </a:r>
          </a:p>
          <a:p>
            <a:pPr algn="ctr"/>
            <a:r>
              <a:rPr lang="ru-RU" sz="1400" b="1" cap="all" dirty="0" smtClean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обучающееся сообщество</a:t>
            </a:r>
            <a:r>
              <a:rPr lang="en-US" sz="1400" b="1" cap="all" dirty="0" smtClean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)</a:t>
            </a:r>
            <a:endParaRPr lang="ru-RU" sz="700" b="1" cap="all" dirty="0">
              <a:solidFill>
                <a:srgbClr val="002060"/>
              </a:solidFill>
              <a:ea typeface="FedraSansPro-LightItalic" charset="0"/>
              <a:cs typeface="SB Sans Text Semibold" panose="020B0503040504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58987" y="6080395"/>
            <a:ext cx="297158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700" b="1" cap="all" dirty="0">
                <a:solidFill>
                  <a:srgbClr val="002060"/>
                </a:solidFill>
                <a:ea typeface="FedraSansPro-LightItalic" charset="0"/>
                <a:cs typeface="SB Sans Text Semibold" panose="020B0503040504020204" pitchFamily="34" charset="0"/>
              </a:rPr>
              <a:t>Детско-взрослые проекты</a:t>
            </a:r>
          </a:p>
        </p:txBody>
      </p:sp>
      <p:pic>
        <p:nvPicPr>
          <p:cNvPr id="15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018" l="0" r="100000">
                        <a14:foregroundMark x1="46760" y1="36667" x2="46760" y2="36667"/>
                        <a14:foregroundMark x1="39229" y1="20877" x2="40280" y2="20877"/>
                        <a14:foregroundMark x1="95797" y1="49825" x2="95797" y2="49825"/>
                        <a14:foregroundMark x1="70053" y1="30877" x2="73205" y2="31930"/>
                        <a14:foregroundMark x1="46760" y1="28421" x2="46760" y2="28421"/>
                        <a14:foregroundMark x1="36077" y1="32281" x2="36077" y2="32281"/>
                        <a14:foregroundMark x1="49212" y1="24035" x2="49212" y2="24035"/>
                        <a14:foregroundMark x1="51839" y1="19474" x2="51839" y2="19474"/>
                        <a14:foregroundMark x1="30998" y1="9825" x2="30998" y2="9825"/>
                        <a14:foregroundMark x1="44658" y1="3333" x2="44658" y2="3333"/>
                        <a14:foregroundMark x1="56743" y1="2982" x2="56743" y2="2982"/>
                        <a14:foregroundMark x1="49212" y1="2632" x2="49212" y2="2632"/>
                        <a14:foregroundMark x1="67426" y1="4386" x2="67426" y2="4386"/>
                        <a14:foregroundMark x1="63222" y1="3684" x2="63222" y2="3684"/>
                        <a14:foregroundMark x1="75306" y1="8246" x2="75306" y2="8246"/>
                        <a14:foregroundMark x1="73905" y1="5439" x2="73905" y2="5439"/>
                        <a14:foregroundMark x1="96497" y1="57719" x2="96497" y2="57719"/>
                        <a14:foregroundMark x1="45009" y1="17719" x2="45009" y2="17719"/>
                        <a14:foregroundMark x1="40806" y1="44561" x2="40806" y2="44561"/>
                        <a14:foregroundMark x1="62172" y1="17018" x2="62172" y2="17018"/>
                        <a14:foregroundMark x1="55166" y1="20526" x2="55166" y2="20526"/>
                        <a14:foregroundMark x1="40806" y1="24561" x2="40806" y2="24561"/>
                        <a14:foregroundMark x1="46235" y1="20526" x2="46235" y2="20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060" y="591531"/>
            <a:ext cx="2016236" cy="201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papik.pro/uploads/posts/2021-11/1636041773_2-papik-pro-p-tsel-vektornii-risunok-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667" y="4204384"/>
            <a:ext cx="3468943" cy="259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ghlc.com/images/checklist-graphi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852" y="4668851"/>
            <a:ext cx="1668928" cy="166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35214" y="1047045"/>
            <a:ext cx="567174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000" b="1" cap="all" dirty="0" smtClean="0">
                <a:solidFill>
                  <a:srgbClr val="00642D"/>
                </a:solidFill>
                <a:ea typeface="FedraSansPro-LightItalic" charset="0"/>
                <a:cs typeface="SB Sans Text Semibold" panose="020B0503040504020204" pitchFamily="34" charset="0"/>
              </a:rPr>
              <a:t>Значимые продукты проекта</a:t>
            </a:r>
            <a:endParaRPr lang="ru-RU" sz="3000" dirty="0"/>
          </a:p>
        </p:txBody>
      </p:sp>
      <p:sp>
        <p:nvSpPr>
          <p:cNvPr id="19" name="Стрелка вниз 18"/>
          <p:cNvSpPr/>
          <p:nvPr/>
        </p:nvSpPr>
        <p:spPr>
          <a:xfrm rot="3598557" flipH="1">
            <a:off x="3415022" y="2502447"/>
            <a:ext cx="203751" cy="830457"/>
          </a:xfrm>
          <a:prstGeom prst="downArrow">
            <a:avLst/>
          </a:prstGeom>
          <a:solidFill>
            <a:srgbClr val="ABFFD5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80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6"/>
          <p:cNvSpPr>
            <a:spLocks noEditPoints="1"/>
          </p:cNvSpPr>
          <p:nvPr/>
        </p:nvSpPr>
        <p:spPr bwMode="auto">
          <a:xfrm>
            <a:off x="2856223" y="2383919"/>
            <a:ext cx="1014753" cy="1623605"/>
          </a:xfrm>
          <a:custGeom>
            <a:avLst/>
            <a:gdLst>
              <a:gd name="T0" fmla="*/ 1281 w 2448"/>
              <a:gd name="T1" fmla="*/ 1099 h 3912"/>
              <a:gd name="T2" fmla="*/ 1070 w 2448"/>
              <a:gd name="T3" fmla="*/ 1295 h 3912"/>
              <a:gd name="T4" fmla="*/ 405 w 2448"/>
              <a:gd name="T5" fmla="*/ 1437 h 3912"/>
              <a:gd name="T6" fmla="*/ 484 w 2448"/>
              <a:gd name="T7" fmla="*/ 1822 h 3912"/>
              <a:gd name="T8" fmla="*/ 334 w 2448"/>
              <a:gd name="T9" fmla="*/ 2324 h 3912"/>
              <a:gd name="T10" fmla="*/ 430 w 2448"/>
              <a:gd name="T11" fmla="*/ 1550 h 3912"/>
              <a:gd name="T12" fmla="*/ 374 w 2448"/>
              <a:gd name="T13" fmla="*/ 2392 h 3912"/>
              <a:gd name="T14" fmla="*/ 636 w 2448"/>
              <a:gd name="T15" fmla="*/ 3082 h 3912"/>
              <a:gd name="T16" fmla="*/ 0 w 2448"/>
              <a:gd name="T17" fmla="*/ 3409 h 3912"/>
              <a:gd name="T18" fmla="*/ 273 w 2448"/>
              <a:gd name="T19" fmla="*/ 3694 h 3912"/>
              <a:gd name="T20" fmla="*/ 348 w 2448"/>
              <a:gd name="T21" fmla="*/ 3531 h 3912"/>
              <a:gd name="T22" fmla="*/ 1488 w 2448"/>
              <a:gd name="T23" fmla="*/ 3194 h 3912"/>
              <a:gd name="T24" fmla="*/ 1908 w 2448"/>
              <a:gd name="T25" fmla="*/ 3911 h 3912"/>
              <a:gd name="T26" fmla="*/ 2286 w 2448"/>
              <a:gd name="T27" fmla="*/ 3674 h 3912"/>
              <a:gd name="T28" fmla="*/ 1943 w 2448"/>
              <a:gd name="T29" fmla="*/ 3536 h 3912"/>
              <a:gd name="T30" fmla="*/ 1534 w 2448"/>
              <a:gd name="T31" fmla="*/ 2566 h 3912"/>
              <a:gd name="T32" fmla="*/ 2390 w 2448"/>
              <a:gd name="T33" fmla="*/ 1765 h 3912"/>
              <a:gd name="T34" fmla="*/ 2408 w 2448"/>
              <a:gd name="T35" fmla="*/ 1880 h 3912"/>
              <a:gd name="T36" fmla="*/ 1857 w 2448"/>
              <a:gd name="T37" fmla="*/ 2235 h 3912"/>
              <a:gd name="T38" fmla="*/ 2239 w 2448"/>
              <a:gd name="T39" fmla="*/ 2116 h 3912"/>
              <a:gd name="T40" fmla="*/ 2398 w 2448"/>
              <a:gd name="T41" fmla="*/ 1724 h 3912"/>
              <a:gd name="T42" fmla="*/ 1599 w 2448"/>
              <a:gd name="T43" fmla="*/ 1368 h 3912"/>
              <a:gd name="T44" fmla="*/ 2125 w 2448"/>
              <a:gd name="T45" fmla="*/ 774 h 3912"/>
              <a:gd name="T46" fmla="*/ 2037 w 2448"/>
              <a:gd name="T47" fmla="*/ 387 h 3912"/>
              <a:gd name="T48" fmla="*/ 2062 w 2448"/>
              <a:gd name="T49" fmla="*/ 19 h 3912"/>
              <a:gd name="T50" fmla="*/ 1764 w 2448"/>
              <a:gd name="T51" fmla="*/ 3640 h 3912"/>
              <a:gd name="T52" fmla="*/ 1949 w 2448"/>
              <a:gd name="T53" fmla="*/ 3747 h 3912"/>
              <a:gd name="T54" fmla="*/ 1960 w 2448"/>
              <a:gd name="T55" fmla="*/ 3854 h 3912"/>
              <a:gd name="T56" fmla="*/ 79 w 2448"/>
              <a:gd name="T57" fmla="*/ 3394 h 3912"/>
              <a:gd name="T58" fmla="*/ 42 w 2448"/>
              <a:gd name="T59" fmla="*/ 3428 h 3912"/>
              <a:gd name="T60" fmla="*/ 236 w 2448"/>
              <a:gd name="T61" fmla="*/ 3510 h 3912"/>
              <a:gd name="T62" fmla="*/ 1051 w 2448"/>
              <a:gd name="T63" fmla="*/ 2064 h 3912"/>
              <a:gd name="T64" fmla="*/ 1019 w 2448"/>
              <a:gd name="T65" fmla="*/ 2090 h 3912"/>
              <a:gd name="T66" fmla="*/ 1017 w 2448"/>
              <a:gd name="T67" fmla="*/ 2301 h 3912"/>
              <a:gd name="T68" fmla="*/ 997 w 2448"/>
              <a:gd name="T69" fmla="*/ 1574 h 3912"/>
              <a:gd name="T70" fmla="*/ 1314 w 2448"/>
              <a:gd name="T71" fmla="*/ 2084 h 3912"/>
              <a:gd name="T72" fmla="*/ 1029 w 2448"/>
              <a:gd name="T73" fmla="*/ 1498 h 3912"/>
              <a:gd name="T74" fmla="*/ 698 w 2448"/>
              <a:gd name="T75" fmla="*/ 1908 h 3912"/>
              <a:gd name="T76" fmla="*/ 418 w 2448"/>
              <a:gd name="T77" fmla="*/ 2121 h 3912"/>
              <a:gd name="T78" fmla="*/ 820 w 2448"/>
              <a:gd name="T79" fmla="*/ 2280 h 3912"/>
              <a:gd name="T80" fmla="*/ 1103 w 2448"/>
              <a:gd name="T81" fmla="*/ 2396 h 3912"/>
              <a:gd name="T82" fmla="*/ 1381 w 2448"/>
              <a:gd name="T83" fmla="*/ 1437 h 3912"/>
              <a:gd name="T84" fmla="*/ 1587 w 2448"/>
              <a:gd name="T85" fmla="*/ 2353 h 3912"/>
              <a:gd name="T86" fmla="*/ 1953 w 2448"/>
              <a:gd name="T87" fmla="*/ 631 h 3912"/>
              <a:gd name="T88" fmla="*/ 1428 w 2448"/>
              <a:gd name="T89" fmla="*/ 850 h 3912"/>
              <a:gd name="T90" fmla="*/ 1962 w 2448"/>
              <a:gd name="T91" fmla="*/ 45 h 3912"/>
              <a:gd name="T92" fmla="*/ 1824 w 2448"/>
              <a:gd name="T93" fmla="*/ 490 h 3912"/>
              <a:gd name="T94" fmla="*/ 1554 w 2448"/>
              <a:gd name="T95" fmla="*/ 864 h 3912"/>
              <a:gd name="T96" fmla="*/ 1954 w 2448"/>
              <a:gd name="T97" fmla="*/ 446 h 3912"/>
              <a:gd name="T98" fmla="*/ 2094 w 2448"/>
              <a:gd name="T99" fmla="*/ 718 h 3912"/>
              <a:gd name="T100" fmla="*/ 2031 w 2448"/>
              <a:gd name="T101" fmla="*/ 796 h 3912"/>
              <a:gd name="T102" fmla="*/ 1413 w 2448"/>
              <a:gd name="T103" fmla="*/ 1317 h 3912"/>
              <a:gd name="T104" fmla="*/ 1492 w 2448"/>
              <a:gd name="T105" fmla="*/ 2601 h 3912"/>
              <a:gd name="T106" fmla="*/ 1604 w 2448"/>
              <a:gd name="T107" fmla="*/ 3227 h 3912"/>
              <a:gd name="T108" fmla="*/ 894 w 2448"/>
              <a:gd name="T109" fmla="*/ 3238 h 3912"/>
              <a:gd name="T110" fmla="*/ 659 w 2448"/>
              <a:gd name="T111" fmla="*/ 3129 h 3912"/>
              <a:gd name="T112" fmla="*/ 737 w 2448"/>
              <a:gd name="T113" fmla="*/ 2595 h 3912"/>
              <a:gd name="T114" fmla="*/ 663 w 2448"/>
              <a:gd name="T115" fmla="*/ 2323 h 3912"/>
              <a:gd name="T116" fmla="*/ 1330 w 2448"/>
              <a:gd name="T117" fmla="*/ 2849 h 3912"/>
              <a:gd name="T118" fmla="*/ 995 w 2448"/>
              <a:gd name="T119" fmla="*/ 1259 h 3912"/>
              <a:gd name="T120" fmla="*/ 445 w 2448"/>
              <a:gd name="T121" fmla="*/ 1452 h 3912"/>
              <a:gd name="T122" fmla="*/ 978 w 2448"/>
              <a:gd name="T123" fmla="*/ 1517 h 3912"/>
              <a:gd name="T124" fmla="*/ 982 w 2448"/>
              <a:gd name="T125" fmla="*/ 262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48" h="3912">
                <a:moveTo>
                  <a:pt x="915" y="378"/>
                </a:moveTo>
                <a:cubicBezTo>
                  <a:pt x="920" y="377"/>
                  <a:pt x="925" y="377"/>
                  <a:pt x="931" y="377"/>
                </a:cubicBezTo>
                <a:cubicBezTo>
                  <a:pt x="961" y="377"/>
                  <a:pt x="1002" y="387"/>
                  <a:pt x="1034" y="397"/>
                </a:cubicBezTo>
                <a:cubicBezTo>
                  <a:pt x="1050" y="402"/>
                  <a:pt x="1065" y="407"/>
                  <a:pt x="1075" y="411"/>
                </a:cubicBezTo>
                <a:lnTo>
                  <a:pt x="1081" y="414"/>
                </a:lnTo>
                <a:cubicBezTo>
                  <a:pt x="1042" y="498"/>
                  <a:pt x="1027" y="577"/>
                  <a:pt x="1027" y="650"/>
                </a:cubicBezTo>
                <a:cubicBezTo>
                  <a:pt x="1027" y="780"/>
                  <a:pt x="1077" y="886"/>
                  <a:pt x="1133" y="963"/>
                </a:cubicBezTo>
                <a:cubicBezTo>
                  <a:pt x="1161" y="1001"/>
                  <a:pt x="1191" y="1032"/>
                  <a:pt x="1217" y="1055"/>
                </a:cubicBezTo>
                <a:cubicBezTo>
                  <a:pt x="1243" y="1077"/>
                  <a:pt x="1265" y="1092"/>
                  <a:pt x="1281" y="1099"/>
                </a:cubicBezTo>
                <a:lnTo>
                  <a:pt x="1297" y="1106"/>
                </a:lnTo>
                <a:lnTo>
                  <a:pt x="1306" y="1091"/>
                </a:lnTo>
                <a:cubicBezTo>
                  <a:pt x="1306" y="1091"/>
                  <a:pt x="1313" y="1081"/>
                  <a:pt x="1324" y="1064"/>
                </a:cubicBezTo>
                <a:cubicBezTo>
                  <a:pt x="1333" y="1049"/>
                  <a:pt x="1347" y="1029"/>
                  <a:pt x="1361" y="1008"/>
                </a:cubicBezTo>
                <a:cubicBezTo>
                  <a:pt x="1390" y="1047"/>
                  <a:pt x="1405" y="1108"/>
                  <a:pt x="1405" y="1168"/>
                </a:cubicBezTo>
                <a:cubicBezTo>
                  <a:pt x="1405" y="1226"/>
                  <a:pt x="1391" y="1282"/>
                  <a:pt x="1369" y="1312"/>
                </a:cubicBezTo>
                <a:lnTo>
                  <a:pt x="1380" y="1320"/>
                </a:lnTo>
                <a:cubicBezTo>
                  <a:pt x="1339" y="1326"/>
                  <a:pt x="1297" y="1338"/>
                  <a:pt x="1255" y="1355"/>
                </a:cubicBezTo>
                <a:cubicBezTo>
                  <a:pt x="1196" y="1327"/>
                  <a:pt x="1132" y="1307"/>
                  <a:pt x="1070" y="1295"/>
                </a:cubicBezTo>
                <a:lnTo>
                  <a:pt x="1069" y="1299"/>
                </a:lnTo>
                <a:cubicBezTo>
                  <a:pt x="1062" y="1276"/>
                  <a:pt x="1049" y="1256"/>
                  <a:pt x="1032" y="1239"/>
                </a:cubicBezTo>
                <a:cubicBezTo>
                  <a:pt x="1000" y="1206"/>
                  <a:pt x="955" y="1182"/>
                  <a:pt x="907" y="1166"/>
                </a:cubicBezTo>
                <a:cubicBezTo>
                  <a:pt x="858" y="1149"/>
                  <a:pt x="805" y="1141"/>
                  <a:pt x="757" y="1141"/>
                </a:cubicBezTo>
                <a:cubicBezTo>
                  <a:pt x="724" y="1141"/>
                  <a:pt x="694" y="1145"/>
                  <a:pt x="668" y="1154"/>
                </a:cubicBezTo>
                <a:cubicBezTo>
                  <a:pt x="666" y="1154"/>
                  <a:pt x="649" y="1161"/>
                  <a:pt x="635" y="1167"/>
                </a:cubicBezTo>
                <a:cubicBezTo>
                  <a:pt x="561" y="1203"/>
                  <a:pt x="505" y="1267"/>
                  <a:pt x="468" y="1322"/>
                </a:cubicBezTo>
                <a:cubicBezTo>
                  <a:pt x="427" y="1381"/>
                  <a:pt x="407" y="1431"/>
                  <a:pt x="407" y="1432"/>
                </a:cubicBezTo>
                <a:lnTo>
                  <a:pt x="405" y="1437"/>
                </a:lnTo>
                <a:cubicBezTo>
                  <a:pt x="405" y="1442"/>
                  <a:pt x="405" y="1447"/>
                  <a:pt x="405" y="1452"/>
                </a:cubicBezTo>
                <a:cubicBezTo>
                  <a:pt x="404" y="1485"/>
                  <a:pt x="416" y="1517"/>
                  <a:pt x="439" y="1543"/>
                </a:cubicBezTo>
                <a:cubicBezTo>
                  <a:pt x="462" y="1569"/>
                  <a:pt x="498" y="1587"/>
                  <a:pt x="545" y="1592"/>
                </a:cubicBezTo>
                <a:lnTo>
                  <a:pt x="558" y="1593"/>
                </a:lnTo>
                <a:lnTo>
                  <a:pt x="564" y="1582"/>
                </a:lnTo>
                <a:cubicBezTo>
                  <a:pt x="593" y="1531"/>
                  <a:pt x="621" y="1480"/>
                  <a:pt x="653" y="1436"/>
                </a:cubicBezTo>
                <a:cubicBezTo>
                  <a:pt x="669" y="1442"/>
                  <a:pt x="691" y="1450"/>
                  <a:pt x="715" y="1459"/>
                </a:cubicBezTo>
                <a:cubicBezTo>
                  <a:pt x="702" y="1478"/>
                  <a:pt x="679" y="1511"/>
                  <a:pt x="652" y="1551"/>
                </a:cubicBezTo>
                <a:cubicBezTo>
                  <a:pt x="602" y="1623"/>
                  <a:pt x="538" y="1722"/>
                  <a:pt x="484" y="1822"/>
                </a:cubicBezTo>
                <a:cubicBezTo>
                  <a:pt x="429" y="1922"/>
                  <a:pt x="385" y="2025"/>
                  <a:pt x="378" y="2109"/>
                </a:cubicBezTo>
                <a:cubicBezTo>
                  <a:pt x="378" y="2113"/>
                  <a:pt x="378" y="2117"/>
                  <a:pt x="378" y="2121"/>
                </a:cubicBezTo>
                <a:cubicBezTo>
                  <a:pt x="378" y="2160"/>
                  <a:pt x="395" y="2195"/>
                  <a:pt x="418" y="2222"/>
                </a:cubicBezTo>
                <a:cubicBezTo>
                  <a:pt x="453" y="2263"/>
                  <a:pt x="503" y="2291"/>
                  <a:pt x="544" y="2310"/>
                </a:cubicBezTo>
                <a:cubicBezTo>
                  <a:pt x="572" y="2323"/>
                  <a:pt x="596" y="2331"/>
                  <a:pt x="609" y="2335"/>
                </a:cubicBezTo>
                <a:cubicBezTo>
                  <a:pt x="602" y="2345"/>
                  <a:pt x="596" y="2354"/>
                  <a:pt x="589" y="2362"/>
                </a:cubicBezTo>
                <a:cubicBezTo>
                  <a:pt x="576" y="2377"/>
                  <a:pt x="564" y="2386"/>
                  <a:pt x="554" y="2388"/>
                </a:cubicBezTo>
                <a:cubicBezTo>
                  <a:pt x="552" y="2389"/>
                  <a:pt x="545" y="2390"/>
                  <a:pt x="537" y="2390"/>
                </a:cubicBezTo>
                <a:cubicBezTo>
                  <a:pt x="495" y="2390"/>
                  <a:pt x="407" y="2372"/>
                  <a:pt x="334" y="2324"/>
                </a:cubicBezTo>
                <a:cubicBezTo>
                  <a:pt x="297" y="2299"/>
                  <a:pt x="263" y="2268"/>
                  <a:pt x="239" y="2227"/>
                </a:cubicBezTo>
                <a:cubicBezTo>
                  <a:pt x="214" y="2187"/>
                  <a:pt x="199" y="2137"/>
                  <a:pt x="199" y="2075"/>
                </a:cubicBezTo>
                <a:cubicBezTo>
                  <a:pt x="199" y="2058"/>
                  <a:pt x="200" y="2040"/>
                  <a:pt x="202" y="2021"/>
                </a:cubicBezTo>
                <a:cubicBezTo>
                  <a:pt x="205" y="1996"/>
                  <a:pt x="223" y="1949"/>
                  <a:pt x="247" y="1897"/>
                </a:cubicBezTo>
                <a:cubicBezTo>
                  <a:pt x="282" y="1819"/>
                  <a:pt x="333" y="1725"/>
                  <a:pt x="375" y="1649"/>
                </a:cubicBezTo>
                <a:lnTo>
                  <a:pt x="478" y="1702"/>
                </a:lnTo>
                <a:lnTo>
                  <a:pt x="496" y="1666"/>
                </a:lnTo>
                <a:lnTo>
                  <a:pt x="394" y="1614"/>
                </a:lnTo>
                <a:cubicBezTo>
                  <a:pt x="408" y="1589"/>
                  <a:pt x="420" y="1568"/>
                  <a:pt x="430" y="1550"/>
                </a:cubicBezTo>
                <a:cubicBezTo>
                  <a:pt x="432" y="1546"/>
                  <a:pt x="434" y="1543"/>
                  <a:pt x="436" y="1539"/>
                </a:cubicBezTo>
                <a:cubicBezTo>
                  <a:pt x="432" y="1534"/>
                  <a:pt x="423" y="1526"/>
                  <a:pt x="413" y="1499"/>
                </a:cubicBezTo>
                <a:cubicBezTo>
                  <a:pt x="412" y="1499"/>
                  <a:pt x="411" y="1500"/>
                  <a:pt x="411" y="1500"/>
                </a:cubicBezTo>
                <a:cubicBezTo>
                  <a:pt x="395" y="1531"/>
                  <a:pt x="337" y="1632"/>
                  <a:pt x="281" y="1738"/>
                </a:cubicBezTo>
                <a:cubicBezTo>
                  <a:pt x="253" y="1791"/>
                  <a:pt x="225" y="1845"/>
                  <a:pt x="204" y="1894"/>
                </a:cubicBezTo>
                <a:cubicBezTo>
                  <a:pt x="182" y="1942"/>
                  <a:pt x="166" y="1984"/>
                  <a:pt x="162" y="2016"/>
                </a:cubicBezTo>
                <a:cubicBezTo>
                  <a:pt x="159" y="2036"/>
                  <a:pt x="158" y="2056"/>
                  <a:pt x="158" y="2075"/>
                </a:cubicBezTo>
                <a:cubicBezTo>
                  <a:pt x="158" y="2144"/>
                  <a:pt x="176" y="2201"/>
                  <a:pt x="204" y="2248"/>
                </a:cubicBezTo>
                <a:cubicBezTo>
                  <a:pt x="246" y="2318"/>
                  <a:pt x="311" y="2364"/>
                  <a:pt x="374" y="2392"/>
                </a:cubicBezTo>
                <a:cubicBezTo>
                  <a:pt x="437" y="2419"/>
                  <a:pt x="498" y="2430"/>
                  <a:pt x="537" y="2430"/>
                </a:cubicBezTo>
                <a:cubicBezTo>
                  <a:pt x="547" y="2430"/>
                  <a:pt x="557" y="2429"/>
                  <a:pt x="565" y="2427"/>
                </a:cubicBezTo>
                <a:cubicBezTo>
                  <a:pt x="590" y="2420"/>
                  <a:pt x="609" y="2402"/>
                  <a:pt x="626" y="2381"/>
                </a:cubicBezTo>
                <a:cubicBezTo>
                  <a:pt x="629" y="2377"/>
                  <a:pt x="632" y="2373"/>
                  <a:pt x="635" y="2368"/>
                </a:cubicBezTo>
                <a:cubicBezTo>
                  <a:pt x="658" y="2365"/>
                  <a:pt x="693" y="2359"/>
                  <a:pt x="726" y="2352"/>
                </a:cubicBezTo>
                <a:cubicBezTo>
                  <a:pt x="732" y="2351"/>
                  <a:pt x="738" y="2350"/>
                  <a:pt x="744" y="2348"/>
                </a:cubicBezTo>
                <a:cubicBezTo>
                  <a:pt x="712" y="2474"/>
                  <a:pt x="685" y="2651"/>
                  <a:pt x="667" y="2802"/>
                </a:cubicBezTo>
                <a:cubicBezTo>
                  <a:pt x="656" y="2885"/>
                  <a:pt x="648" y="2961"/>
                  <a:pt x="643" y="3016"/>
                </a:cubicBezTo>
                <a:cubicBezTo>
                  <a:pt x="640" y="3043"/>
                  <a:pt x="638" y="3066"/>
                  <a:pt x="636" y="3082"/>
                </a:cubicBezTo>
                <a:cubicBezTo>
                  <a:pt x="636" y="3092"/>
                  <a:pt x="635" y="3093"/>
                  <a:pt x="627" y="3096"/>
                </a:cubicBezTo>
                <a:cubicBezTo>
                  <a:pt x="538" y="3123"/>
                  <a:pt x="398" y="3186"/>
                  <a:pt x="237" y="3266"/>
                </a:cubicBezTo>
                <a:lnTo>
                  <a:pt x="224" y="3273"/>
                </a:lnTo>
                <a:lnTo>
                  <a:pt x="227" y="3288"/>
                </a:lnTo>
                <a:cubicBezTo>
                  <a:pt x="227" y="3292"/>
                  <a:pt x="228" y="3296"/>
                  <a:pt x="229" y="3300"/>
                </a:cubicBezTo>
                <a:cubicBezTo>
                  <a:pt x="106" y="3333"/>
                  <a:pt x="43" y="3363"/>
                  <a:pt x="9" y="3387"/>
                </a:cubicBezTo>
                <a:lnTo>
                  <a:pt x="1" y="3392"/>
                </a:lnTo>
                <a:lnTo>
                  <a:pt x="0" y="3401"/>
                </a:lnTo>
                <a:lnTo>
                  <a:pt x="0" y="3409"/>
                </a:lnTo>
                <a:cubicBezTo>
                  <a:pt x="0" y="3431"/>
                  <a:pt x="6" y="3464"/>
                  <a:pt x="15" y="3506"/>
                </a:cubicBezTo>
                <a:cubicBezTo>
                  <a:pt x="29" y="3568"/>
                  <a:pt x="52" y="3647"/>
                  <a:pt x="75" y="3714"/>
                </a:cubicBezTo>
                <a:cubicBezTo>
                  <a:pt x="87" y="3747"/>
                  <a:pt x="99" y="3778"/>
                  <a:pt x="111" y="3802"/>
                </a:cubicBezTo>
                <a:cubicBezTo>
                  <a:pt x="117" y="3814"/>
                  <a:pt x="122" y="3825"/>
                  <a:pt x="128" y="3834"/>
                </a:cubicBezTo>
                <a:cubicBezTo>
                  <a:pt x="135" y="3843"/>
                  <a:pt x="140" y="3851"/>
                  <a:pt x="149" y="3857"/>
                </a:cubicBezTo>
                <a:lnTo>
                  <a:pt x="157" y="3863"/>
                </a:lnTo>
                <a:lnTo>
                  <a:pt x="167" y="3859"/>
                </a:lnTo>
                <a:cubicBezTo>
                  <a:pt x="187" y="3852"/>
                  <a:pt x="203" y="3838"/>
                  <a:pt x="217" y="3820"/>
                </a:cubicBezTo>
                <a:cubicBezTo>
                  <a:pt x="243" y="3787"/>
                  <a:pt x="262" y="3742"/>
                  <a:pt x="273" y="3694"/>
                </a:cubicBezTo>
                <a:lnTo>
                  <a:pt x="275" y="3691"/>
                </a:lnTo>
                <a:lnTo>
                  <a:pt x="274" y="3690"/>
                </a:lnTo>
                <a:cubicBezTo>
                  <a:pt x="281" y="3661"/>
                  <a:pt x="284" y="3631"/>
                  <a:pt x="284" y="3602"/>
                </a:cubicBezTo>
                <a:cubicBezTo>
                  <a:pt x="284" y="3581"/>
                  <a:pt x="282" y="3560"/>
                  <a:pt x="277" y="3541"/>
                </a:cubicBezTo>
                <a:cubicBezTo>
                  <a:pt x="274" y="3531"/>
                  <a:pt x="274" y="3531"/>
                  <a:pt x="282" y="3525"/>
                </a:cubicBezTo>
                <a:cubicBezTo>
                  <a:pt x="290" y="3519"/>
                  <a:pt x="300" y="3513"/>
                  <a:pt x="310" y="3508"/>
                </a:cubicBezTo>
                <a:cubicBezTo>
                  <a:pt x="314" y="3513"/>
                  <a:pt x="318" y="3518"/>
                  <a:pt x="323" y="3521"/>
                </a:cubicBezTo>
                <a:cubicBezTo>
                  <a:pt x="328" y="3526"/>
                  <a:pt x="334" y="3531"/>
                  <a:pt x="345" y="3531"/>
                </a:cubicBezTo>
                <a:lnTo>
                  <a:pt x="348" y="3531"/>
                </a:lnTo>
                <a:lnTo>
                  <a:pt x="350" y="3531"/>
                </a:lnTo>
                <a:lnTo>
                  <a:pt x="352" y="3530"/>
                </a:lnTo>
                <a:cubicBezTo>
                  <a:pt x="412" y="3511"/>
                  <a:pt x="487" y="3489"/>
                  <a:pt x="553" y="3471"/>
                </a:cubicBezTo>
                <a:cubicBezTo>
                  <a:pt x="618" y="3454"/>
                  <a:pt x="676" y="3440"/>
                  <a:pt x="698" y="3438"/>
                </a:cubicBezTo>
                <a:cubicBezTo>
                  <a:pt x="714" y="3436"/>
                  <a:pt x="729" y="3430"/>
                  <a:pt x="746" y="3420"/>
                </a:cubicBezTo>
                <a:cubicBezTo>
                  <a:pt x="803" y="3387"/>
                  <a:pt x="880" y="3313"/>
                  <a:pt x="955" y="3233"/>
                </a:cubicBezTo>
                <a:cubicBezTo>
                  <a:pt x="1017" y="3166"/>
                  <a:pt x="1077" y="3096"/>
                  <a:pt x="1117" y="3041"/>
                </a:cubicBezTo>
                <a:cubicBezTo>
                  <a:pt x="1195" y="3068"/>
                  <a:pt x="1281" y="3101"/>
                  <a:pt x="1358" y="3134"/>
                </a:cubicBezTo>
                <a:cubicBezTo>
                  <a:pt x="1406" y="3155"/>
                  <a:pt x="1451" y="3175"/>
                  <a:pt x="1488" y="3194"/>
                </a:cubicBezTo>
                <a:cubicBezTo>
                  <a:pt x="1512" y="3206"/>
                  <a:pt x="1532" y="3218"/>
                  <a:pt x="1548" y="3228"/>
                </a:cubicBezTo>
                <a:cubicBezTo>
                  <a:pt x="1562" y="3236"/>
                  <a:pt x="1563" y="3240"/>
                  <a:pt x="1564" y="3252"/>
                </a:cubicBezTo>
                <a:cubicBezTo>
                  <a:pt x="1570" y="3389"/>
                  <a:pt x="1621" y="3526"/>
                  <a:pt x="1676" y="3644"/>
                </a:cubicBezTo>
                <a:lnTo>
                  <a:pt x="1682" y="3656"/>
                </a:lnTo>
                <a:lnTo>
                  <a:pt x="1695" y="3655"/>
                </a:lnTo>
                <a:cubicBezTo>
                  <a:pt x="1705" y="3655"/>
                  <a:pt x="1715" y="3653"/>
                  <a:pt x="1725" y="3651"/>
                </a:cubicBezTo>
                <a:cubicBezTo>
                  <a:pt x="1754" y="3711"/>
                  <a:pt x="1784" y="3767"/>
                  <a:pt x="1812" y="3811"/>
                </a:cubicBezTo>
                <a:cubicBezTo>
                  <a:pt x="1828" y="3836"/>
                  <a:pt x="1844" y="3858"/>
                  <a:pt x="1860" y="3875"/>
                </a:cubicBezTo>
                <a:cubicBezTo>
                  <a:pt x="1875" y="3892"/>
                  <a:pt x="1890" y="3905"/>
                  <a:pt x="1908" y="3911"/>
                </a:cubicBezTo>
                <a:lnTo>
                  <a:pt x="1910" y="3912"/>
                </a:lnTo>
                <a:lnTo>
                  <a:pt x="1912" y="3912"/>
                </a:lnTo>
                <a:lnTo>
                  <a:pt x="1916" y="3912"/>
                </a:lnTo>
                <a:cubicBezTo>
                  <a:pt x="1923" y="3912"/>
                  <a:pt x="1927" y="3911"/>
                  <a:pt x="1932" y="3909"/>
                </a:cubicBezTo>
                <a:cubicBezTo>
                  <a:pt x="1951" y="3904"/>
                  <a:pt x="1981" y="3890"/>
                  <a:pt x="2016" y="3871"/>
                </a:cubicBezTo>
                <a:cubicBezTo>
                  <a:pt x="2069" y="3844"/>
                  <a:pt x="2134" y="3806"/>
                  <a:pt x="2187" y="3771"/>
                </a:cubicBezTo>
                <a:cubicBezTo>
                  <a:pt x="2213" y="3753"/>
                  <a:pt x="2236" y="3736"/>
                  <a:pt x="2253" y="3721"/>
                </a:cubicBezTo>
                <a:cubicBezTo>
                  <a:pt x="2262" y="3714"/>
                  <a:pt x="2269" y="3707"/>
                  <a:pt x="2275" y="3700"/>
                </a:cubicBezTo>
                <a:cubicBezTo>
                  <a:pt x="2280" y="3693"/>
                  <a:pt x="2286" y="3686"/>
                  <a:pt x="2286" y="3674"/>
                </a:cubicBezTo>
                <a:lnTo>
                  <a:pt x="2286" y="3672"/>
                </a:lnTo>
                <a:cubicBezTo>
                  <a:pt x="2285" y="3656"/>
                  <a:pt x="2276" y="3645"/>
                  <a:pt x="2266" y="3637"/>
                </a:cubicBezTo>
                <a:cubicBezTo>
                  <a:pt x="2250" y="3625"/>
                  <a:pt x="2229" y="3617"/>
                  <a:pt x="2203" y="3611"/>
                </a:cubicBezTo>
                <a:cubicBezTo>
                  <a:pt x="2177" y="3605"/>
                  <a:pt x="2147" y="3601"/>
                  <a:pt x="2114" y="3601"/>
                </a:cubicBezTo>
                <a:cubicBezTo>
                  <a:pt x="2084" y="3601"/>
                  <a:pt x="2051" y="3604"/>
                  <a:pt x="2019" y="3611"/>
                </a:cubicBezTo>
                <a:cubicBezTo>
                  <a:pt x="2003" y="3616"/>
                  <a:pt x="2003" y="3616"/>
                  <a:pt x="1991" y="3607"/>
                </a:cubicBezTo>
                <a:cubicBezTo>
                  <a:pt x="1987" y="3604"/>
                  <a:pt x="1983" y="3600"/>
                  <a:pt x="1978" y="3595"/>
                </a:cubicBezTo>
                <a:cubicBezTo>
                  <a:pt x="1964" y="3581"/>
                  <a:pt x="1950" y="3561"/>
                  <a:pt x="1946" y="3535"/>
                </a:cubicBezTo>
                <a:lnTo>
                  <a:pt x="1943" y="3536"/>
                </a:lnTo>
                <a:cubicBezTo>
                  <a:pt x="1953" y="3527"/>
                  <a:pt x="1960" y="3519"/>
                  <a:pt x="1967" y="3511"/>
                </a:cubicBezTo>
                <a:cubicBezTo>
                  <a:pt x="1973" y="3503"/>
                  <a:pt x="1979" y="3495"/>
                  <a:pt x="1981" y="3485"/>
                </a:cubicBezTo>
                <a:lnTo>
                  <a:pt x="1982" y="3482"/>
                </a:lnTo>
                <a:lnTo>
                  <a:pt x="1982" y="3479"/>
                </a:lnTo>
                <a:cubicBezTo>
                  <a:pt x="1977" y="3403"/>
                  <a:pt x="1970" y="3312"/>
                  <a:pt x="1957" y="3227"/>
                </a:cubicBezTo>
                <a:cubicBezTo>
                  <a:pt x="1944" y="3142"/>
                  <a:pt x="1925" y="3062"/>
                  <a:pt x="1895" y="3008"/>
                </a:cubicBezTo>
                <a:cubicBezTo>
                  <a:pt x="1861" y="2949"/>
                  <a:pt x="1793" y="2857"/>
                  <a:pt x="1720" y="2770"/>
                </a:cubicBezTo>
                <a:cubicBezTo>
                  <a:pt x="1658" y="2697"/>
                  <a:pt x="1594" y="2628"/>
                  <a:pt x="1541" y="2586"/>
                </a:cubicBezTo>
                <a:cubicBezTo>
                  <a:pt x="1530" y="2578"/>
                  <a:pt x="1529" y="2576"/>
                  <a:pt x="1534" y="2566"/>
                </a:cubicBezTo>
                <a:cubicBezTo>
                  <a:pt x="1557" y="2522"/>
                  <a:pt x="1592" y="2449"/>
                  <a:pt x="1625" y="2369"/>
                </a:cubicBezTo>
                <a:cubicBezTo>
                  <a:pt x="1672" y="2253"/>
                  <a:pt x="1748" y="1933"/>
                  <a:pt x="1753" y="1805"/>
                </a:cubicBezTo>
                <a:cubicBezTo>
                  <a:pt x="1787" y="1879"/>
                  <a:pt x="1837" y="1960"/>
                  <a:pt x="1917" y="2031"/>
                </a:cubicBezTo>
                <a:lnTo>
                  <a:pt x="1926" y="2039"/>
                </a:lnTo>
                <a:lnTo>
                  <a:pt x="1937" y="2036"/>
                </a:lnTo>
                <a:cubicBezTo>
                  <a:pt x="2094" y="1988"/>
                  <a:pt x="2204" y="1877"/>
                  <a:pt x="2205" y="1876"/>
                </a:cubicBezTo>
                <a:lnTo>
                  <a:pt x="2206" y="1875"/>
                </a:lnTo>
                <a:lnTo>
                  <a:pt x="2207" y="1874"/>
                </a:lnTo>
                <a:cubicBezTo>
                  <a:pt x="2259" y="1803"/>
                  <a:pt x="2329" y="1774"/>
                  <a:pt x="2390" y="1765"/>
                </a:cubicBezTo>
                <a:lnTo>
                  <a:pt x="2398" y="1764"/>
                </a:lnTo>
                <a:cubicBezTo>
                  <a:pt x="2403" y="1764"/>
                  <a:pt x="2403" y="1763"/>
                  <a:pt x="2403" y="1766"/>
                </a:cubicBezTo>
                <a:cubicBezTo>
                  <a:pt x="2403" y="1770"/>
                  <a:pt x="2400" y="1780"/>
                  <a:pt x="2397" y="1788"/>
                </a:cubicBezTo>
                <a:cubicBezTo>
                  <a:pt x="2395" y="1791"/>
                  <a:pt x="2394" y="1795"/>
                  <a:pt x="2392" y="1797"/>
                </a:cubicBezTo>
                <a:lnTo>
                  <a:pt x="2391" y="1800"/>
                </a:lnTo>
                <a:lnTo>
                  <a:pt x="2391" y="1800"/>
                </a:lnTo>
                <a:lnTo>
                  <a:pt x="2384" y="1811"/>
                </a:lnTo>
                <a:lnTo>
                  <a:pt x="2391" y="1821"/>
                </a:lnTo>
                <a:cubicBezTo>
                  <a:pt x="2403" y="1841"/>
                  <a:pt x="2408" y="1861"/>
                  <a:pt x="2408" y="1880"/>
                </a:cubicBezTo>
                <a:cubicBezTo>
                  <a:pt x="2408" y="1913"/>
                  <a:pt x="2393" y="1945"/>
                  <a:pt x="2368" y="1972"/>
                </a:cubicBezTo>
                <a:cubicBezTo>
                  <a:pt x="2343" y="1999"/>
                  <a:pt x="2308" y="2021"/>
                  <a:pt x="2270" y="2031"/>
                </a:cubicBezTo>
                <a:lnTo>
                  <a:pt x="2262" y="2033"/>
                </a:lnTo>
                <a:lnTo>
                  <a:pt x="2258" y="2040"/>
                </a:lnTo>
                <a:cubicBezTo>
                  <a:pt x="2249" y="2055"/>
                  <a:pt x="2224" y="2078"/>
                  <a:pt x="2191" y="2101"/>
                </a:cubicBezTo>
                <a:cubicBezTo>
                  <a:pt x="2142" y="2135"/>
                  <a:pt x="2075" y="2171"/>
                  <a:pt x="2013" y="2198"/>
                </a:cubicBezTo>
                <a:cubicBezTo>
                  <a:pt x="1982" y="2212"/>
                  <a:pt x="1952" y="2223"/>
                  <a:pt x="1926" y="2231"/>
                </a:cubicBezTo>
                <a:cubicBezTo>
                  <a:pt x="1913" y="2235"/>
                  <a:pt x="1901" y="2239"/>
                  <a:pt x="1890" y="2241"/>
                </a:cubicBezTo>
                <a:cubicBezTo>
                  <a:pt x="1874" y="2244"/>
                  <a:pt x="1871" y="2245"/>
                  <a:pt x="1857" y="2235"/>
                </a:cubicBezTo>
                <a:cubicBezTo>
                  <a:pt x="1805" y="2201"/>
                  <a:pt x="1770" y="2168"/>
                  <a:pt x="1742" y="2135"/>
                </a:cubicBezTo>
                <a:lnTo>
                  <a:pt x="1711" y="2162"/>
                </a:lnTo>
                <a:cubicBezTo>
                  <a:pt x="1745" y="2201"/>
                  <a:pt x="1788" y="2242"/>
                  <a:pt x="1855" y="2281"/>
                </a:cubicBezTo>
                <a:lnTo>
                  <a:pt x="1860" y="2284"/>
                </a:lnTo>
                <a:lnTo>
                  <a:pt x="1865" y="2284"/>
                </a:lnTo>
                <a:lnTo>
                  <a:pt x="1867" y="2284"/>
                </a:lnTo>
                <a:cubicBezTo>
                  <a:pt x="1893" y="2284"/>
                  <a:pt x="1927" y="2275"/>
                  <a:pt x="1967" y="2260"/>
                </a:cubicBezTo>
                <a:cubicBezTo>
                  <a:pt x="2026" y="2239"/>
                  <a:pt x="2096" y="2206"/>
                  <a:pt x="2157" y="2170"/>
                </a:cubicBezTo>
                <a:cubicBezTo>
                  <a:pt x="2188" y="2152"/>
                  <a:pt x="2216" y="2134"/>
                  <a:pt x="2239" y="2116"/>
                </a:cubicBezTo>
                <a:cubicBezTo>
                  <a:pt x="2255" y="2103"/>
                  <a:pt x="2269" y="2091"/>
                  <a:pt x="2279" y="2079"/>
                </a:cubicBezTo>
                <a:cubicBezTo>
                  <a:pt x="2288" y="2068"/>
                  <a:pt x="2288" y="2068"/>
                  <a:pt x="2302" y="2063"/>
                </a:cubicBezTo>
                <a:cubicBezTo>
                  <a:pt x="2339" y="2049"/>
                  <a:pt x="2372" y="2027"/>
                  <a:pt x="2398" y="1999"/>
                </a:cubicBezTo>
                <a:cubicBezTo>
                  <a:pt x="2428" y="1967"/>
                  <a:pt x="2448" y="1925"/>
                  <a:pt x="2448" y="1880"/>
                </a:cubicBezTo>
                <a:cubicBezTo>
                  <a:pt x="2448" y="1859"/>
                  <a:pt x="2443" y="1836"/>
                  <a:pt x="2433" y="1815"/>
                </a:cubicBezTo>
                <a:cubicBezTo>
                  <a:pt x="2431" y="1812"/>
                  <a:pt x="2431" y="1811"/>
                  <a:pt x="2434" y="1804"/>
                </a:cubicBezTo>
                <a:cubicBezTo>
                  <a:pt x="2438" y="1793"/>
                  <a:pt x="2443" y="1781"/>
                  <a:pt x="2443" y="1766"/>
                </a:cubicBezTo>
                <a:cubicBezTo>
                  <a:pt x="2443" y="1757"/>
                  <a:pt x="2441" y="1745"/>
                  <a:pt x="2432" y="1736"/>
                </a:cubicBezTo>
                <a:cubicBezTo>
                  <a:pt x="2424" y="1727"/>
                  <a:pt x="2411" y="1723"/>
                  <a:pt x="2398" y="1724"/>
                </a:cubicBezTo>
                <a:cubicBezTo>
                  <a:pt x="2394" y="1724"/>
                  <a:pt x="2389" y="1724"/>
                  <a:pt x="2384" y="1725"/>
                </a:cubicBezTo>
                <a:cubicBezTo>
                  <a:pt x="2323" y="1734"/>
                  <a:pt x="2253" y="1761"/>
                  <a:pt x="2197" y="1822"/>
                </a:cubicBezTo>
                <a:cubicBezTo>
                  <a:pt x="2163" y="1858"/>
                  <a:pt x="2169" y="1855"/>
                  <a:pt x="2145" y="1875"/>
                </a:cubicBezTo>
                <a:cubicBezTo>
                  <a:pt x="2107" y="1907"/>
                  <a:pt x="2036" y="1958"/>
                  <a:pt x="1950" y="1989"/>
                </a:cubicBezTo>
                <a:cubicBezTo>
                  <a:pt x="1937" y="1994"/>
                  <a:pt x="1937" y="1995"/>
                  <a:pt x="1928" y="1985"/>
                </a:cubicBezTo>
                <a:cubicBezTo>
                  <a:pt x="1831" y="1893"/>
                  <a:pt x="1785" y="1783"/>
                  <a:pt x="1753" y="1699"/>
                </a:cubicBezTo>
                <a:lnTo>
                  <a:pt x="1751" y="1700"/>
                </a:lnTo>
                <a:cubicBezTo>
                  <a:pt x="1747" y="1638"/>
                  <a:pt x="1735" y="1580"/>
                  <a:pt x="1715" y="1528"/>
                </a:cubicBezTo>
                <a:cubicBezTo>
                  <a:pt x="1687" y="1457"/>
                  <a:pt x="1648" y="1404"/>
                  <a:pt x="1599" y="1368"/>
                </a:cubicBezTo>
                <a:cubicBezTo>
                  <a:pt x="1584" y="1358"/>
                  <a:pt x="1569" y="1349"/>
                  <a:pt x="1553" y="1342"/>
                </a:cubicBezTo>
                <a:cubicBezTo>
                  <a:pt x="1595" y="1269"/>
                  <a:pt x="1635" y="1233"/>
                  <a:pt x="1678" y="1209"/>
                </a:cubicBezTo>
                <a:cubicBezTo>
                  <a:pt x="1726" y="1183"/>
                  <a:pt x="1782" y="1173"/>
                  <a:pt x="1851" y="1156"/>
                </a:cubicBezTo>
                <a:cubicBezTo>
                  <a:pt x="1892" y="1145"/>
                  <a:pt x="1925" y="1117"/>
                  <a:pt x="1952" y="1083"/>
                </a:cubicBezTo>
                <a:cubicBezTo>
                  <a:pt x="1992" y="1031"/>
                  <a:pt x="2021" y="965"/>
                  <a:pt x="2040" y="910"/>
                </a:cubicBezTo>
                <a:cubicBezTo>
                  <a:pt x="2050" y="883"/>
                  <a:pt x="2057" y="858"/>
                  <a:pt x="2061" y="841"/>
                </a:cubicBezTo>
                <a:cubicBezTo>
                  <a:pt x="2064" y="828"/>
                  <a:pt x="2064" y="823"/>
                  <a:pt x="2075" y="817"/>
                </a:cubicBezTo>
                <a:cubicBezTo>
                  <a:pt x="2081" y="813"/>
                  <a:pt x="2089" y="808"/>
                  <a:pt x="2097" y="802"/>
                </a:cubicBezTo>
                <a:cubicBezTo>
                  <a:pt x="2107" y="795"/>
                  <a:pt x="2117" y="785"/>
                  <a:pt x="2125" y="774"/>
                </a:cubicBezTo>
                <a:cubicBezTo>
                  <a:pt x="2133" y="763"/>
                  <a:pt x="2140" y="749"/>
                  <a:pt x="2141" y="733"/>
                </a:cubicBezTo>
                <a:lnTo>
                  <a:pt x="2141" y="733"/>
                </a:lnTo>
                <a:lnTo>
                  <a:pt x="2141" y="732"/>
                </a:lnTo>
                <a:cubicBezTo>
                  <a:pt x="2141" y="715"/>
                  <a:pt x="2132" y="701"/>
                  <a:pt x="2123" y="689"/>
                </a:cubicBezTo>
                <a:cubicBezTo>
                  <a:pt x="2109" y="672"/>
                  <a:pt x="2090" y="658"/>
                  <a:pt x="2074" y="647"/>
                </a:cubicBezTo>
                <a:cubicBezTo>
                  <a:pt x="2070" y="645"/>
                  <a:pt x="2067" y="643"/>
                  <a:pt x="2063" y="641"/>
                </a:cubicBezTo>
                <a:cubicBezTo>
                  <a:pt x="2055" y="637"/>
                  <a:pt x="2057" y="639"/>
                  <a:pt x="2057" y="623"/>
                </a:cubicBezTo>
                <a:cubicBezTo>
                  <a:pt x="2058" y="612"/>
                  <a:pt x="2058" y="598"/>
                  <a:pt x="2058" y="581"/>
                </a:cubicBezTo>
                <a:cubicBezTo>
                  <a:pt x="2058" y="528"/>
                  <a:pt x="2054" y="453"/>
                  <a:pt x="2037" y="387"/>
                </a:cubicBezTo>
                <a:cubicBezTo>
                  <a:pt x="2076" y="361"/>
                  <a:pt x="2112" y="336"/>
                  <a:pt x="2143" y="315"/>
                </a:cubicBezTo>
                <a:cubicBezTo>
                  <a:pt x="2196" y="280"/>
                  <a:pt x="2233" y="255"/>
                  <a:pt x="2246" y="245"/>
                </a:cubicBezTo>
                <a:lnTo>
                  <a:pt x="2271" y="227"/>
                </a:lnTo>
                <a:lnTo>
                  <a:pt x="2244" y="212"/>
                </a:lnTo>
                <a:cubicBezTo>
                  <a:pt x="2191" y="180"/>
                  <a:pt x="2122" y="158"/>
                  <a:pt x="2055" y="143"/>
                </a:cubicBezTo>
                <a:cubicBezTo>
                  <a:pt x="2012" y="133"/>
                  <a:pt x="1970" y="126"/>
                  <a:pt x="1934" y="121"/>
                </a:cubicBezTo>
                <a:cubicBezTo>
                  <a:pt x="1929" y="120"/>
                  <a:pt x="1928" y="121"/>
                  <a:pt x="1933" y="117"/>
                </a:cubicBezTo>
                <a:cubicBezTo>
                  <a:pt x="1978" y="84"/>
                  <a:pt x="2025" y="47"/>
                  <a:pt x="2025" y="47"/>
                </a:cubicBezTo>
                <a:lnTo>
                  <a:pt x="2062" y="19"/>
                </a:lnTo>
                <a:lnTo>
                  <a:pt x="2016" y="11"/>
                </a:lnTo>
                <a:cubicBezTo>
                  <a:pt x="1979" y="5"/>
                  <a:pt x="1924" y="0"/>
                  <a:pt x="1860" y="0"/>
                </a:cubicBezTo>
                <a:cubicBezTo>
                  <a:pt x="1743" y="0"/>
                  <a:pt x="1591" y="16"/>
                  <a:pt x="1448" y="74"/>
                </a:cubicBezTo>
                <a:cubicBezTo>
                  <a:pt x="1311" y="129"/>
                  <a:pt x="1180" y="223"/>
                  <a:pt x="1099" y="377"/>
                </a:cubicBezTo>
                <a:cubicBezTo>
                  <a:pt x="1089" y="373"/>
                  <a:pt x="1070" y="366"/>
                  <a:pt x="1046" y="359"/>
                </a:cubicBezTo>
                <a:cubicBezTo>
                  <a:pt x="1012" y="348"/>
                  <a:pt x="969" y="337"/>
                  <a:pt x="931" y="336"/>
                </a:cubicBezTo>
                <a:cubicBezTo>
                  <a:pt x="924" y="336"/>
                  <a:pt x="916" y="337"/>
                  <a:pt x="910" y="338"/>
                </a:cubicBezTo>
                <a:lnTo>
                  <a:pt x="915" y="378"/>
                </a:lnTo>
                <a:close/>
                <a:moveTo>
                  <a:pt x="1764" y="3640"/>
                </a:moveTo>
                <a:cubicBezTo>
                  <a:pt x="1800" y="3628"/>
                  <a:pt x="1837" y="3609"/>
                  <a:pt x="1870" y="3589"/>
                </a:cubicBezTo>
                <a:cubicBezTo>
                  <a:pt x="1884" y="3580"/>
                  <a:pt x="1898" y="3571"/>
                  <a:pt x="1911" y="3562"/>
                </a:cubicBezTo>
                <a:cubicBezTo>
                  <a:pt x="1920" y="3591"/>
                  <a:pt x="1938" y="3612"/>
                  <a:pt x="1953" y="3627"/>
                </a:cubicBezTo>
                <a:cubicBezTo>
                  <a:pt x="1972" y="3646"/>
                  <a:pt x="1990" y="3655"/>
                  <a:pt x="1991" y="3655"/>
                </a:cubicBezTo>
                <a:lnTo>
                  <a:pt x="1998" y="3659"/>
                </a:lnTo>
                <a:lnTo>
                  <a:pt x="2006" y="3657"/>
                </a:lnTo>
                <a:cubicBezTo>
                  <a:pt x="2027" y="3650"/>
                  <a:pt x="2050" y="3646"/>
                  <a:pt x="2072" y="3644"/>
                </a:cubicBezTo>
                <a:cubicBezTo>
                  <a:pt x="2066" y="3652"/>
                  <a:pt x="2058" y="3662"/>
                  <a:pt x="2048" y="3672"/>
                </a:cubicBezTo>
                <a:cubicBezTo>
                  <a:pt x="2024" y="3697"/>
                  <a:pt x="1988" y="3725"/>
                  <a:pt x="1949" y="3747"/>
                </a:cubicBezTo>
                <a:cubicBezTo>
                  <a:pt x="1915" y="3766"/>
                  <a:pt x="1878" y="3781"/>
                  <a:pt x="1845" y="3787"/>
                </a:cubicBezTo>
                <a:cubicBezTo>
                  <a:pt x="1819" y="3746"/>
                  <a:pt x="1792" y="3695"/>
                  <a:pt x="1764" y="3640"/>
                </a:cubicBezTo>
                <a:close/>
                <a:moveTo>
                  <a:pt x="2119" y="3642"/>
                </a:moveTo>
                <a:cubicBezTo>
                  <a:pt x="2156" y="3642"/>
                  <a:pt x="2190" y="3648"/>
                  <a:pt x="2214" y="3656"/>
                </a:cubicBezTo>
                <a:cubicBezTo>
                  <a:pt x="2226" y="3660"/>
                  <a:pt x="2236" y="3665"/>
                  <a:pt x="2241" y="3669"/>
                </a:cubicBezTo>
                <a:cubicBezTo>
                  <a:pt x="2247" y="3673"/>
                  <a:pt x="2245" y="3673"/>
                  <a:pt x="2241" y="3677"/>
                </a:cubicBezTo>
                <a:cubicBezTo>
                  <a:pt x="2238" y="3681"/>
                  <a:pt x="2233" y="3686"/>
                  <a:pt x="2226" y="3691"/>
                </a:cubicBezTo>
                <a:cubicBezTo>
                  <a:pt x="2190" y="3722"/>
                  <a:pt x="2117" y="3769"/>
                  <a:pt x="2051" y="3806"/>
                </a:cubicBezTo>
                <a:cubicBezTo>
                  <a:pt x="2017" y="3825"/>
                  <a:pt x="1985" y="3842"/>
                  <a:pt x="1960" y="3854"/>
                </a:cubicBezTo>
                <a:cubicBezTo>
                  <a:pt x="1948" y="3860"/>
                  <a:pt x="1937" y="3865"/>
                  <a:pt x="1929" y="3868"/>
                </a:cubicBezTo>
                <a:cubicBezTo>
                  <a:pt x="1916" y="3873"/>
                  <a:pt x="1918" y="3874"/>
                  <a:pt x="1907" y="3864"/>
                </a:cubicBezTo>
                <a:cubicBezTo>
                  <a:pt x="1901" y="3860"/>
                  <a:pt x="1896" y="3854"/>
                  <a:pt x="1889" y="3848"/>
                </a:cubicBezTo>
                <a:cubicBezTo>
                  <a:pt x="1883" y="3841"/>
                  <a:pt x="1876" y="3832"/>
                  <a:pt x="1869" y="3823"/>
                </a:cubicBezTo>
                <a:cubicBezTo>
                  <a:pt x="1918" y="3811"/>
                  <a:pt x="1968" y="3786"/>
                  <a:pt x="2010" y="3757"/>
                </a:cubicBezTo>
                <a:cubicBezTo>
                  <a:pt x="2036" y="3739"/>
                  <a:pt x="2059" y="3719"/>
                  <a:pt x="2077" y="3700"/>
                </a:cubicBezTo>
                <a:cubicBezTo>
                  <a:pt x="2096" y="3681"/>
                  <a:pt x="2110" y="3663"/>
                  <a:pt x="2117" y="3645"/>
                </a:cubicBezTo>
                <a:cubicBezTo>
                  <a:pt x="2119" y="3641"/>
                  <a:pt x="2113" y="3642"/>
                  <a:pt x="2119" y="3642"/>
                </a:cubicBezTo>
                <a:close/>
                <a:moveTo>
                  <a:pt x="79" y="3394"/>
                </a:moveTo>
                <a:cubicBezTo>
                  <a:pt x="97" y="3463"/>
                  <a:pt x="120" y="3528"/>
                  <a:pt x="147" y="3584"/>
                </a:cubicBezTo>
                <a:cubicBezTo>
                  <a:pt x="171" y="3633"/>
                  <a:pt x="198" y="3674"/>
                  <a:pt x="229" y="3704"/>
                </a:cubicBezTo>
                <a:cubicBezTo>
                  <a:pt x="225" y="3717"/>
                  <a:pt x="221" y="3730"/>
                  <a:pt x="216" y="3741"/>
                </a:cubicBezTo>
                <a:cubicBezTo>
                  <a:pt x="207" y="3762"/>
                  <a:pt x="197" y="3781"/>
                  <a:pt x="186" y="3795"/>
                </a:cubicBezTo>
                <a:cubicBezTo>
                  <a:pt x="183" y="3798"/>
                  <a:pt x="181" y="3800"/>
                  <a:pt x="179" y="3803"/>
                </a:cubicBezTo>
                <a:cubicBezTo>
                  <a:pt x="164" y="3819"/>
                  <a:pt x="164" y="3819"/>
                  <a:pt x="157" y="3804"/>
                </a:cubicBezTo>
                <a:cubicBezTo>
                  <a:pt x="134" y="3765"/>
                  <a:pt x="104" y="3679"/>
                  <a:pt x="81" y="3597"/>
                </a:cubicBezTo>
                <a:cubicBezTo>
                  <a:pt x="69" y="3556"/>
                  <a:pt x="59" y="3516"/>
                  <a:pt x="52" y="3482"/>
                </a:cubicBezTo>
                <a:cubicBezTo>
                  <a:pt x="47" y="3461"/>
                  <a:pt x="44" y="3442"/>
                  <a:pt x="42" y="3428"/>
                </a:cubicBezTo>
                <a:cubicBezTo>
                  <a:pt x="40" y="3415"/>
                  <a:pt x="39" y="3414"/>
                  <a:pt x="52" y="3408"/>
                </a:cubicBezTo>
                <a:cubicBezTo>
                  <a:pt x="59" y="3404"/>
                  <a:pt x="68" y="3399"/>
                  <a:pt x="79" y="3394"/>
                </a:cubicBezTo>
                <a:close/>
                <a:moveTo>
                  <a:pt x="239" y="3656"/>
                </a:moveTo>
                <a:cubicBezTo>
                  <a:pt x="220" y="3633"/>
                  <a:pt x="201" y="3602"/>
                  <a:pt x="184" y="3566"/>
                </a:cubicBezTo>
                <a:cubicBezTo>
                  <a:pt x="157" y="3512"/>
                  <a:pt x="135" y="3447"/>
                  <a:pt x="117" y="3378"/>
                </a:cubicBezTo>
                <a:cubicBezTo>
                  <a:pt x="148" y="3366"/>
                  <a:pt x="187" y="3353"/>
                  <a:pt x="238" y="3339"/>
                </a:cubicBezTo>
                <a:cubicBezTo>
                  <a:pt x="249" y="3382"/>
                  <a:pt x="264" y="3421"/>
                  <a:pt x="278" y="3452"/>
                </a:cubicBezTo>
                <a:cubicBezTo>
                  <a:pt x="282" y="3460"/>
                  <a:pt x="285" y="3467"/>
                  <a:pt x="289" y="3473"/>
                </a:cubicBezTo>
                <a:cubicBezTo>
                  <a:pt x="258" y="3489"/>
                  <a:pt x="237" y="3509"/>
                  <a:pt x="236" y="3510"/>
                </a:cubicBezTo>
                <a:lnTo>
                  <a:pt x="226" y="3520"/>
                </a:lnTo>
                <a:lnTo>
                  <a:pt x="232" y="3533"/>
                </a:lnTo>
                <a:cubicBezTo>
                  <a:pt x="240" y="3550"/>
                  <a:pt x="244" y="3575"/>
                  <a:pt x="244" y="3602"/>
                </a:cubicBezTo>
                <a:cubicBezTo>
                  <a:pt x="244" y="3620"/>
                  <a:pt x="242" y="3638"/>
                  <a:pt x="239" y="3656"/>
                </a:cubicBezTo>
                <a:close/>
                <a:moveTo>
                  <a:pt x="1314" y="2084"/>
                </a:moveTo>
                <a:lnTo>
                  <a:pt x="1195" y="2160"/>
                </a:lnTo>
                <a:lnTo>
                  <a:pt x="1197" y="2164"/>
                </a:lnTo>
                <a:cubicBezTo>
                  <a:pt x="1193" y="2162"/>
                  <a:pt x="1188" y="2161"/>
                  <a:pt x="1184" y="2159"/>
                </a:cubicBezTo>
                <a:cubicBezTo>
                  <a:pt x="1121" y="2135"/>
                  <a:pt x="1081" y="2102"/>
                  <a:pt x="1051" y="2064"/>
                </a:cubicBezTo>
                <a:cubicBezTo>
                  <a:pt x="1024" y="2032"/>
                  <a:pt x="1005" y="1996"/>
                  <a:pt x="986" y="1959"/>
                </a:cubicBezTo>
                <a:cubicBezTo>
                  <a:pt x="983" y="1954"/>
                  <a:pt x="983" y="1952"/>
                  <a:pt x="985" y="1947"/>
                </a:cubicBezTo>
                <a:cubicBezTo>
                  <a:pt x="1025" y="1890"/>
                  <a:pt x="1114" y="1805"/>
                  <a:pt x="1240" y="1717"/>
                </a:cubicBezTo>
                <a:lnTo>
                  <a:pt x="1217" y="1684"/>
                </a:lnTo>
                <a:lnTo>
                  <a:pt x="1217" y="1684"/>
                </a:lnTo>
                <a:cubicBezTo>
                  <a:pt x="1077" y="1781"/>
                  <a:pt x="982" y="1874"/>
                  <a:pt x="942" y="1941"/>
                </a:cubicBezTo>
                <a:lnTo>
                  <a:pt x="936" y="1950"/>
                </a:lnTo>
                <a:lnTo>
                  <a:pt x="941" y="1960"/>
                </a:lnTo>
                <a:cubicBezTo>
                  <a:pt x="963" y="2002"/>
                  <a:pt x="985" y="2048"/>
                  <a:pt x="1019" y="2090"/>
                </a:cubicBezTo>
                <a:cubicBezTo>
                  <a:pt x="1053" y="2132"/>
                  <a:pt x="1100" y="2170"/>
                  <a:pt x="1169" y="2197"/>
                </a:cubicBezTo>
                <a:cubicBezTo>
                  <a:pt x="1201" y="2209"/>
                  <a:pt x="1257" y="2229"/>
                  <a:pt x="1326" y="2246"/>
                </a:cubicBezTo>
                <a:cubicBezTo>
                  <a:pt x="1343" y="2250"/>
                  <a:pt x="1344" y="2252"/>
                  <a:pt x="1344" y="2267"/>
                </a:cubicBezTo>
                <a:cubicBezTo>
                  <a:pt x="1344" y="2300"/>
                  <a:pt x="1327" y="2325"/>
                  <a:pt x="1298" y="2345"/>
                </a:cubicBezTo>
                <a:cubicBezTo>
                  <a:pt x="1270" y="2364"/>
                  <a:pt x="1231" y="2374"/>
                  <a:pt x="1193" y="2374"/>
                </a:cubicBezTo>
                <a:cubicBezTo>
                  <a:pt x="1166" y="2374"/>
                  <a:pt x="1141" y="2369"/>
                  <a:pt x="1120" y="2359"/>
                </a:cubicBezTo>
                <a:lnTo>
                  <a:pt x="1120" y="2359"/>
                </a:lnTo>
                <a:cubicBezTo>
                  <a:pt x="1092" y="2346"/>
                  <a:pt x="1066" y="2332"/>
                  <a:pt x="1042" y="2317"/>
                </a:cubicBezTo>
                <a:cubicBezTo>
                  <a:pt x="1033" y="2312"/>
                  <a:pt x="1025" y="2306"/>
                  <a:pt x="1017" y="2301"/>
                </a:cubicBezTo>
                <a:lnTo>
                  <a:pt x="1017" y="2293"/>
                </a:lnTo>
                <a:lnTo>
                  <a:pt x="1010" y="2293"/>
                </a:lnTo>
                <a:lnTo>
                  <a:pt x="1006" y="2293"/>
                </a:lnTo>
                <a:cubicBezTo>
                  <a:pt x="999" y="2288"/>
                  <a:pt x="992" y="2284"/>
                  <a:pt x="986" y="2279"/>
                </a:cubicBezTo>
                <a:cubicBezTo>
                  <a:pt x="892" y="2208"/>
                  <a:pt x="824" y="2129"/>
                  <a:pt x="783" y="2051"/>
                </a:cubicBezTo>
                <a:cubicBezTo>
                  <a:pt x="816" y="1976"/>
                  <a:pt x="856" y="1886"/>
                  <a:pt x="892" y="1806"/>
                </a:cubicBezTo>
                <a:cubicBezTo>
                  <a:pt x="917" y="1752"/>
                  <a:pt x="939" y="1702"/>
                  <a:pt x="956" y="1663"/>
                </a:cubicBezTo>
                <a:cubicBezTo>
                  <a:pt x="973" y="1625"/>
                  <a:pt x="986" y="1598"/>
                  <a:pt x="989" y="1591"/>
                </a:cubicBezTo>
                <a:cubicBezTo>
                  <a:pt x="991" y="1587"/>
                  <a:pt x="994" y="1581"/>
                  <a:pt x="997" y="1574"/>
                </a:cubicBezTo>
                <a:cubicBezTo>
                  <a:pt x="1024" y="1550"/>
                  <a:pt x="1052" y="1529"/>
                  <a:pt x="1081" y="1513"/>
                </a:cubicBezTo>
                <a:lnTo>
                  <a:pt x="1078" y="1508"/>
                </a:lnTo>
                <a:cubicBezTo>
                  <a:pt x="1137" y="1462"/>
                  <a:pt x="1196" y="1425"/>
                  <a:pt x="1253" y="1400"/>
                </a:cubicBezTo>
                <a:cubicBezTo>
                  <a:pt x="1290" y="1419"/>
                  <a:pt x="1324" y="1442"/>
                  <a:pt x="1355" y="1468"/>
                </a:cubicBezTo>
                <a:cubicBezTo>
                  <a:pt x="1434" y="1537"/>
                  <a:pt x="1486" y="1629"/>
                  <a:pt x="1486" y="1747"/>
                </a:cubicBezTo>
                <a:cubicBezTo>
                  <a:pt x="1486" y="1867"/>
                  <a:pt x="1432" y="2016"/>
                  <a:pt x="1288" y="2194"/>
                </a:cubicBezTo>
                <a:cubicBezTo>
                  <a:pt x="1271" y="2189"/>
                  <a:pt x="1255" y="2184"/>
                  <a:pt x="1241" y="2179"/>
                </a:cubicBezTo>
                <a:lnTo>
                  <a:pt x="1335" y="2118"/>
                </a:lnTo>
                <a:lnTo>
                  <a:pt x="1314" y="2084"/>
                </a:lnTo>
                <a:close/>
                <a:moveTo>
                  <a:pt x="760" y="2003"/>
                </a:moveTo>
                <a:cubicBezTo>
                  <a:pt x="750" y="1976"/>
                  <a:pt x="744" y="1949"/>
                  <a:pt x="738" y="1925"/>
                </a:cubicBezTo>
                <a:cubicBezTo>
                  <a:pt x="737" y="1918"/>
                  <a:pt x="737" y="1921"/>
                  <a:pt x="738" y="1917"/>
                </a:cubicBezTo>
                <a:cubicBezTo>
                  <a:pt x="754" y="1877"/>
                  <a:pt x="801" y="1803"/>
                  <a:pt x="859" y="1726"/>
                </a:cubicBezTo>
                <a:cubicBezTo>
                  <a:pt x="876" y="1703"/>
                  <a:pt x="895" y="1680"/>
                  <a:pt x="914" y="1658"/>
                </a:cubicBezTo>
                <a:lnTo>
                  <a:pt x="900" y="1689"/>
                </a:lnTo>
                <a:cubicBezTo>
                  <a:pt x="861" y="1777"/>
                  <a:pt x="806" y="1900"/>
                  <a:pt x="760" y="2003"/>
                </a:cubicBezTo>
                <a:close/>
                <a:moveTo>
                  <a:pt x="1041" y="1490"/>
                </a:moveTo>
                <a:cubicBezTo>
                  <a:pt x="1037" y="1492"/>
                  <a:pt x="1033" y="1495"/>
                  <a:pt x="1029" y="1498"/>
                </a:cubicBezTo>
                <a:cubicBezTo>
                  <a:pt x="1032" y="1490"/>
                  <a:pt x="1035" y="1482"/>
                  <a:pt x="1039" y="1473"/>
                </a:cubicBezTo>
                <a:cubicBezTo>
                  <a:pt x="1048" y="1448"/>
                  <a:pt x="1057" y="1421"/>
                  <a:pt x="1063" y="1397"/>
                </a:cubicBezTo>
                <a:cubicBezTo>
                  <a:pt x="1069" y="1375"/>
                  <a:pt x="1073" y="1355"/>
                  <a:pt x="1074" y="1338"/>
                </a:cubicBezTo>
                <a:cubicBezTo>
                  <a:pt x="1119" y="1346"/>
                  <a:pt x="1163" y="1360"/>
                  <a:pt x="1206" y="1378"/>
                </a:cubicBezTo>
                <a:cubicBezTo>
                  <a:pt x="1151" y="1405"/>
                  <a:pt x="1095" y="1442"/>
                  <a:pt x="1040" y="1487"/>
                </a:cubicBezTo>
                <a:lnTo>
                  <a:pt x="1041" y="1490"/>
                </a:lnTo>
                <a:close/>
                <a:moveTo>
                  <a:pt x="960" y="1553"/>
                </a:moveTo>
                <a:cubicBezTo>
                  <a:pt x="910" y="1598"/>
                  <a:pt x="865" y="1651"/>
                  <a:pt x="826" y="1702"/>
                </a:cubicBezTo>
                <a:cubicBezTo>
                  <a:pt x="763" y="1786"/>
                  <a:pt x="716" y="1867"/>
                  <a:pt x="698" y="1908"/>
                </a:cubicBezTo>
                <a:lnTo>
                  <a:pt x="696" y="1914"/>
                </a:lnTo>
                <a:lnTo>
                  <a:pt x="696" y="1919"/>
                </a:lnTo>
                <a:cubicBezTo>
                  <a:pt x="702" y="1961"/>
                  <a:pt x="716" y="2006"/>
                  <a:pt x="738" y="2052"/>
                </a:cubicBezTo>
                <a:cubicBezTo>
                  <a:pt x="713" y="2111"/>
                  <a:pt x="660" y="2242"/>
                  <a:pt x="629" y="2302"/>
                </a:cubicBezTo>
                <a:lnTo>
                  <a:pt x="629" y="2299"/>
                </a:lnTo>
                <a:lnTo>
                  <a:pt x="627" y="2299"/>
                </a:lnTo>
                <a:cubicBezTo>
                  <a:pt x="616" y="2295"/>
                  <a:pt x="561" y="2278"/>
                  <a:pt x="511" y="2247"/>
                </a:cubicBezTo>
                <a:cubicBezTo>
                  <a:pt x="486" y="2232"/>
                  <a:pt x="462" y="2213"/>
                  <a:pt x="445" y="2192"/>
                </a:cubicBezTo>
                <a:cubicBezTo>
                  <a:pt x="429" y="2170"/>
                  <a:pt x="418" y="2147"/>
                  <a:pt x="418" y="2121"/>
                </a:cubicBezTo>
                <a:lnTo>
                  <a:pt x="419" y="2112"/>
                </a:lnTo>
                <a:cubicBezTo>
                  <a:pt x="423" y="2064"/>
                  <a:pt x="442" y="2003"/>
                  <a:pt x="471" y="1939"/>
                </a:cubicBezTo>
                <a:cubicBezTo>
                  <a:pt x="514" y="1843"/>
                  <a:pt x="576" y="1739"/>
                  <a:pt x="632" y="1653"/>
                </a:cubicBezTo>
                <a:cubicBezTo>
                  <a:pt x="687" y="1570"/>
                  <a:pt x="735" y="1503"/>
                  <a:pt x="754" y="1474"/>
                </a:cubicBezTo>
                <a:cubicBezTo>
                  <a:pt x="783" y="1485"/>
                  <a:pt x="814" y="1496"/>
                  <a:pt x="843" y="1507"/>
                </a:cubicBezTo>
                <a:cubicBezTo>
                  <a:pt x="893" y="1527"/>
                  <a:pt x="937" y="1544"/>
                  <a:pt x="960" y="1553"/>
                </a:cubicBezTo>
                <a:close/>
                <a:moveTo>
                  <a:pt x="763" y="2097"/>
                </a:moveTo>
                <a:cubicBezTo>
                  <a:pt x="803" y="2164"/>
                  <a:pt x="860" y="2231"/>
                  <a:pt x="935" y="2291"/>
                </a:cubicBezTo>
                <a:cubicBezTo>
                  <a:pt x="900" y="2289"/>
                  <a:pt x="861" y="2286"/>
                  <a:pt x="820" y="2280"/>
                </a:cubicBezTo>
                <a:cubicBezTo>
                  <a:pt x="818" y="2270"/>
                  <a:pt x="815" y="2260"/>
                  <a:pt x="811" y="2248"/>
                </a:cubicBezTo>
                <a:cubicBezTo>
                  <a:pt x="801" y="2221"/>
                  <a:pt x="788" y="2190"/>
                  <a:pt x="775" y="2164"/>
                </a:cubicBezTo>
                <a:cubicBezTo>
                  <a:pt x="769" y="2152"/>
                  <a:pt x="763" y="2141"/>
                  <a:pt x="758" y="2132"/>
                </a:cubicBezTo>
                <a:cubicBezTo>
                  <a:pt x="755" y="2129"/>
                  <a:pt x="753" y="2126"/>
                  <a:pt x="751" y="2123"/>
                </a:cubicBezTo>
                <a:lnTo>
                  <a:pt x="763" y="2097"/>
                </a:lnTo>
                <a:close/>
                <a:moveTo>
                  <a:pt x="993" y="2334"/>
                </a:moveTo>
                <a:cubicBezTo>
                  <a:pt x="1027" y="2356"/>
                  <a:pt x="1063" y="2377"/>
                  <a:pt x="1102" y="2396"/>
                </a:cubicBezTo>
                <a:lnTo>
                  <a:pt x="1102" y="2396"/>
                </a:lnTo>
                <a:lnTo>
                  <a:pt x="1103" y="2396"/>
                </a:lnTo>
                <a:cubicBezTo>
                  <a:pt x="1130" y="2409"/>
                  <a:pt x="1161" y="2415"/>
                  <a:pt x="1193" y="2415"/>
                </a:cubicBezTo>
                <a:cubicBezTo>
                  <a:pt x="1238" y="2415"/>
                  <a:pt x="1285" y="2403"/>
                  <a:pt x="1321" y="2378"/>
                </a:cubicBezTo>
                <a:cubicBezTo>
                  <a:pt x="1357" y="2354"/>
                  <a:pt x="1384" y="2315"/>
                  <a:pt x="1384" y="2267"/>
                </a:cubicBezTo>
                <a:cubicBezTo>
                  <a:pt x="1384" y="2254"/>
                  <a:pt x="1383" y="2241"/>
                  <a:pt x="1379" y="2228"/>
                </a:cubicBezTo>
                <a:lnTo>
                  <a:pt x="1376" y="2216"/>
                </a:lnTo>
                <a:lnTo>
                  <a:pt x="1364" y="2213"/>
                </a:lnTo>
                <a:cubicBezTo>
                  <a:pt x="1353" y="2211"/>
                  <a:pt x="1341" y="2208"/>
                  <a:pt x="1331" y="2205"/>
                </a:cubicBezTo>
                <a:cubicBezTo>
                  <a:pt x="1470" y="2029"/>
                  <a:pt x="1527" y="1876"/>
                  <a:pt x="1527" y="1747"/>
                </a:cubicBezTo>
                <a:cubicBezTo>
                  <a:pt x="1527" y="1616"/>
                  <a:pt x="1468" y="1512"/>
                  <a:pt x="1381" y="1437"/>
                </a:cubicBezTo>
                <a:cubicBezTo>
                  <a:pt x="1357" y="1416"/>
                  <a:pt x="1330" y="1397"/>
                  <a:pt x="1302" y="1381"/>
                </a:cubicBezTo>
                <a:cubicBezTo>
                  <a:pt x="1347" y="1365"/>
                  <a:pt x="1391" y="1357"/>
                  <a:pt x="1431" y="1357"/>
                </a:cubicBezTo>
                <a:cubicBezTo>
                  <a:pt x="1485" y="1357"/>
                  <a:pt x="1534" y="1371"/>
                  <a:pt x="1575" y="1401"/>
                </a:cubicBezTo>
                <a:cubicBezTo>
                  <a:pt x="1617" y="1431"/>
                  <a:pt x="1652" y="1477"/>
                  <a:pt x="1677" y="1543"/>
                </a:cubicBezTo>
                <a:cubicBezTo>
                  <a:pt x="1702" y="1606"/>
                  <a:pt x="1713" y="1682"/>
                  <a:pt x="1713" y="1766"/>
                </a:cubicBezTo>
                <a:cubicBezTo>
                  <a:pt x="1713" y="1858"/>
                  <a:pt x="1699" y="1959"/>
                  <a:pt x="1676" y="2062"/>
                </a:cubicBezTo>
                <a:lnTo>
                  <a:pt x="1676" y="2063"/>
                </a:lnTo>
                <a:lnTo>
                  <a:pt x="1676" y="2064"/>
                </a:lnTo>
                <a:cubicBezTo>
                  <a:pt x="1665" y="2146"/>
                  <a:pt x="1628" y="2256"/>
                  <a:pt x="1587" y="2353"/>
                </a:cubicBezTo>
                <a:cubicBezTo>
                  <a:pt x="1562" y="2416"/>
                  <a:pt x="1535" y="2473"/>
                  <a:pt x="1514" y="2517"/>
                </a:cubicBezTo>
                <a:lnTo>
                  <a:pt x="1494" y="2517"/>
                </a:lnTo>
                <a:cubicBezTo>
                  <a:pt x="1430" y="2517"/>
                  <a:pt x="1279" y="2517"/>
                  <a:pt x="1122" y="2523"/>
                </a:cubicBezTo>
                <a:cubicBezTo>
                  <a:pt x="982" y="2528"/>
                  <a:pt x="838" y="2536"/>
                  <a:pt x="744" y="2552"/>
                </a:cubicBezTo>
                <a:cubicBezTo>
                  <a:pt x="757" y="2471"/>
                  <a:pt x="773" y="2394"/>
                  <a:pt x="790" y="2334"/>
                </a:cubicBezTo>
                <a:cubicBezTo>
                  <a:pt x="794" y="2332"/>
                  <a:pt x="798" y="2330"/>
                  <a:pt x="802" y="2328"/>
                </a:cubicBezTo>
                <a:cubicBezTo>
                  <a:pt x="806" y="2326"/>
                  <a:pt x="809" y="2323"/>
                  <a:pt x="813" y="2320"/>
                </a:cubicBezTo>
                <a:cubicBezTo>
                  <a:pt x="881" y="2329"/>
                  <a:pt x="941" y="2333"/>
                  <a:pt x="993" y="2334"/>
                </a:cubicBezTo>
                <a:close/>
                <a:moveTo>
                  <a:pt x="1953" y="631"/>
                </a:moveTo>
                <a:cubicBezTo>
                  <a:pt x="1953" y="617"/>
                  <a:pt x="1948" y="604"/>
                  <a:pt x="1940" y="594"/>
                </a:cubicBezTo>
                <a:cubicBezTo>
                  <a:pt x="1931" y="585"/>
                  <a:pt x="1918" y="578"/>
                  <a:pt x="1904" y="578"/>
                </a:cubicBezTo>
                <a:cubicBezTo>
                  <a:pt x="1890" y="578"/>
                  <a:pt x="1877" y="585"/>
                  <a:pt x="1869" y="594"/>
                </a:cubicBezTo>
                <a:cubicBezTo>
                  <a:pt x="1860" y="604"/>
                  <a:pt x="1855" y="617"/>
                  <a:pt x="1855" y="631"/>
                </a:cubicBezTo>
                <a:cubicBezTo>
                  <a:pt x="1855" y="644"/>
                  <a:pt x="1860" y="657"/>
                  <a:pt x="1869" y="667"/>
                </a:cubicBezTo>
                <a:cubicBezTo>
                  <a:pt x="1877" y="676"/>
                  <a:pt x="1890" y="683"/>
                  <a:pt x="1904" y="683"/>
                </a:cubicBezTo>
                <a:cubicBezTo>
                  <a:pt x="1918" y="683"/>
                  <a:pt x="1931" y="676"/>
                  <a:pt x="1939" y="667"/>
                </a:cubicBezTo>
                <a:cubicBezTo>
                  <a:pt x="1948" y="657"/>
                  <a:pt x="1953" y="644"/>
                  <a:pt x="1953" y="631"/>
                </a:cubicBezTo>
                <a:close/>
                <a:moveTo>
                  <a:pt x="1428" y="850"/>
                </a:moveTo>
                <a:cubicBezTo>
                  <a:pt x="1415" y="863"/>
                  <a:pt x="1399" y="883"/>
                  <a:pt x="1383" y="906"/>
                </a:cubicBezTo>
                <a:cubicBezTo>
                  <a:pt x="1345" y="957"/>
                  <a:pt x="1302" y="1023"/>
                  <a:pt x="1283" y="1053"/>
                </a:cubicBezTo>
                <a:cubicBezTo>
                  <a:pt x="1282" y="1054"/>
                  <a:pt x="1282" y="1054"/>
                  <a:pt x="1281" y="1053"/>
                </a:cubicBezTo>
                <a:cubicBezTo>
                  <a:pt x="1271" y="1046"/>
                  <a:pt x="1258" y="1037"/>
                  <a:pt x="1244" y="1024"/>
                </a:cubicBezTo>
                <a:cubicBezTo>
                  <a:pt x="1172" y="961"/>
                  <a:pt x="1067" y="828"/>
                  <a:pt x="1067" y="650"/>
                </a:cubicBezTo>
                <a:cubicBezTo>
                  <a:pt x="1067" y="579"/>
                  <a:pt x="1083" y="500"/>
                  <a:pt x="1125" y="415"/>
                </a:cubicBezTo>
                <a:cubicBezTo>
                  <a:pt x="1201" y="260"/>
                  <a:pt x="1327" y="167"/>
                  <a:pt x="1463" y="112"/>
                </a:cubicBezTo>
                <a:cubicBezTo>
                  <a:pt x="1600" y="57"/>
                  <a:pt x="1747" y="40"/>
                  <a:pt x="1860" y="41"/>
                </a:cubicBezTo>
                <a:cubicBezTo>
                  <a:pt x="1898" y="41"/>
                  <a:pt x="1933" y="43"/>
                  <a:pt x="1962" y="45"/>
                </a:cubicBezTo>
                <a:cubicBezTo>
                  <a:pt x="1963" y="45"/>
                  <a:pt x="1959" y="46"/>
                  <a:pt x="1951" y="53"/>
                </a:cubicBezTo>
                <a:cubicBezTo>
                  <a:pt x="1923" y="74"/>
                  <a:pt x="1890" y="100"/>
                  <a:pt x="1865" y="118"/>
                </a:cubicBezTo>
                <a:lnTo>
                  <a:pt x="1824" y="149"/>
                </a:lnTo>
                <a:lnTo>
                  <a:pt x="1875" y="154"/>
                </a:lnTo>
                <a:cubicBezTo>
                  <a:pt x="1918" y="159"/>
                  <a:pt x="1981" y="168"/>
                  <a:pt x="2046" y="182"/>
                </a:cubicBezTo>
                <a:cubicBezTo>
                  <a:pt x="2096" y="194"/>
                  <a:pt x="2147" y="210"/>
                  <a:pt x="2189" y="229"/>
                </a:cubicBezTo>
                <a:cubicBezTo>
                  <a:pt x="2197" y="232"/>
                  <a:pt x="2193" y="233"/>
                  <a:pt x="2191" y="234"/>
                </a:cubicBezTo>
                <a:cubicBezTo>
                  <a:pt x="2172" y="246"/>
                  <a:pt x="2149" y="263"/>
                  <a:pt x="2120" y="282"/>
                </a:cubicBezTo>
                <a:cubicBezTo>
                  <a:pt x="2041" y="335"/>
                  <a:pt x="1930" y="411"/>
                  <a:pt x="1824" y="490"/>
                </a:cubicBezTo>
                <a:cubicBezTo>
                  <a:pt x="1731" y="560"/>
                  <a:pt x="1642" y="630"/>
                  <a:pt x="1585" y="690"/>
                </a:cubicBezTo>
                <a:cubicBezTo>
                  <a:pt x="1572" y="704"/>
                  <a:pt x="1574" y="703"/>
                  <a:pt x="1553" y="700"/>
                </a:cubicBezTo>
                <a:cubicBezTo>
                  <a:pt x="1544" y="699"/>
                  <a:pt x="1536" y="698"/>
                  <a:pt x="1528" y="698"/>
                </a:cubicBezTo>
                <a:cubicBezTo>
                  <a:pt x="1502" y="698"/>
                  <a:pt x="1481" y="705"/>
                  <a:pt x="1465" y="716"/>
                </a:cubicBezTo>
                <a:cubicBezTo>
                  <a:pt x="1448" y="727"/>
                  <a:pt x="1438" y="741"/>
                  <a:pt x="1431" y="755"/>
                </a:cubicBezTo>
                <a:cubicBezTo>
                  <a:pt x="1424" y="768"/>
                  <a:pt x="1421" y="782"/>
                  <a:pt x="1421" y="796"/>
                </a:cubicBezTo>
                <a:cubicBezTo>
                  <a:pt x="1421" y="829"/>
                  <a:pt x="1441" y="855"/>
                  <a:pt x="1465" y="873"/>
                </a:cubicBezTo>
                <a:cubicBezTo>
                  <a:pt x="1490" y="891"/>
                  <a:pt x="1521" y="901"/>
                  <a:pt x="1551" y="904"/>
                </a:cubicBezTo>
                <a:lnTo>
                  <a:pt x="1554" y="864"/>
                </a:lnTo>
                <a:cubicBezTo>
                  <a:pt x="1532" y="862"/>
                  <a:pt x="1507" y="853"/>
                  <a:pt x="1489" y="840"/>
                </a:cubicBezTo>
                <a:cubicBezTo>
                  <a:pt x="1471" y="827"/>
                  <a:pt x="1461" y="812"/>
                  <a:pt x="1461" y="796"/>
                </a:cubicBezTo>
                <a:cubicBezTo>
                  <a:pt x="1461" y="789"/>
                  <a:pt x="1463" y="782"/>
                  <a:pt x="1467" y="773"/>
                </a:cubicBezTo>
                <a:cubicBezTo>
                  <a:pt x="1471" y="764"/>
                  <a:pt x="1478" y="756"/>
                  <a:pt x="1487" y="750"/>
                </a:cubicBezTo>
                <a:cubicBezTo>
                  <a:pt x="1497" y="743"/>
                  <a:pt x="1509" y="739"/>
                  <a:pt x="1528" y="738"/>
                </a:cubicBezTo>
                <a:cubicBezTo>
                  <a:pt x="1540" y="738"/>
                  <a:pt x="1555" y="741"/>
                  <a:pt x="1573" y="746"/>
                </a:cubicBezTo>
                <a:lnTo>
                  <a:pt x="1585" y="750"/>
                </a:lnTo>
                <a:lnTo>
                  <a:pt x="1594" y="740"/>
                </a:lnTo>
                <a:cubicBezTo>
                  <a:pt x="1662" y="661"/>
                  <a:pt x="1814" y="545"/>
                  <a:pt x="1954" y="446"/>
                </a:cubicBezTo>
                <a:cubicBezTo>
                  <a:pt x="1970" y="434"/>
                  <a:pt x="1986" y="423"/>
                  <a:pt x="2002" y="412"/>
                </a:cubicBezTo>
                <a:cubicBezTo>
                  <a:pt x="2014" y="468"/>
                  <a:pt x="2017" y="534"/>
                  <a:pt x="2017" y="581"/>
                </a:cubicBezTo>
                <a:cubicBezTo>
                  <a:pt x="2017" y="601"/>
                  <a:pt x="2017" y="617"/>
                  <a:pt x="2016" y="629"/>
                </a:cubicBezTo>
                <a:cubicBezTo>
                  <a:pt x="2016" y="640"/>
                  <a:pt x="2015" y="646"/>
                  <a:pt x="2015" y="646"/>
                </a:cubicBezTo>
                <a:lnTo>
                  <a:pt x="2014" y="660"/>
                </a:lnTo>
                <a:lnTo>
                  <a:pt x="2026" y="666"/>
                </a:lnTo>
                <a:lnTo>
                  <a:pt x="2029" y="668"/>
                </a:lnTo>
                <a:cubicBezTo>
                  <a:pt x="2037" y="672"/>
                  <a:pt x="2057" y="683"/>
                  <a:pt x="2073" y="697"/>
                </a:cubicBezTo>
                <a:cubicBezTo>
                  <a:pt x="2081" y="704"/>
                  <a:pt x="2089" y="711"/>
                  <a:pt x="2094" y="718"/>
                </a:cubicBezTo>
                <a:cubicBezTo>
                  <a:pt x="2099" y="724"/>
                  <a:pt x="2101" y="730"/>
                  <a:pt x="2100" y="732"/>
                </a:cubicBezTo>
                <a:lnTo>
                  <a:pt x="2100" y="733"/>
                </a:lnTo>
                <a:lnTo>
                  <a:pt x="2100" y="732"/>
                </a:lnTo>
                <a:cubicBezTo>
                  <a:pt x="2100" y="737"/>
                  <a:pt x="2098" y="743"/>
                  <a:pt x="2093" y="750"/>
                </a:cubicBezTo>
                <a:cubicBezTo>
                  <a:pt x="2085" y="760"/>
                  <a:pt x="2071" y="771"/>
                  <a:pt x="2060" y="779"/>
                </a:cubicBezTo>
                <a:cubicBezTo>
                  <a:pt x="2054" y="783"/>
                  <a:pt x="2049" y="786"/>
                  <a:pt x="2045" y="788"/>
                </a:cubicBezTo>
                <a:lnTo>
                  <a:pt x="2041" y="791"/>
                </a:lnTo>
                <a:lnTo>
                  <a:pt x="2039" y="791"/>
                </a:lnTo>
                <a:lnTo>
                  <a:pt x="2031" y="796"/>
                </a:lnTo>
                <a:lnTo>
                  <a:pt x="2029" y="805"/>
                </a:lnTo>
                <a:cubicBezTo>
                  <a:pt x="2029" y="805"/>
                  <a:pt x="2028" y="809"/>
                  <a:pt x="2026" y="817"/>
                </a:cubicBezTo>
                <a:cubicBezTo>
                  <a:pt x="2019" y="845"/>
                  <a:pt x="1999" y="914"/>
                  <a:pt x="1968" y="980"/>
                </a:cubicBezTo>
                <a:cubicBezTo>
                  <a:pt x="1952" y="1013"/>
                  <a:pt x="1933" y="1044"/>
                  <a:pt x="1911" y="1069"/>
                </a:cubicBezTo>
                <a:cubicBezTo>
                  <a:pt x="1890" y="1093"/>
                  <a:pt x="1866" y="1110"/>
                  <a:pt x="1841" y="1116"/>
                </a:cubicBezTo>
                <a:cubicBezTo>
                  <a:pt x="1774" y="1134"/>
                  <a:pt x="1715" y="1143"/>
                  <a:pt x="1659" y="1173"/>
                </a:cubicBezTo>
                <a:cubicBezTo>
                  <a:pt x="1607" y="1201"/>
                  <a:pt x="1560" y="1247"/>
                  <a:pt x="1514" y="1328"/>
                </a:cubicBezTo>
                <a:cubicBezTo>
                  <a:pt x="1488" y="1320"/>
                  <a:pt x="1460" y="1317"/>
                  <a:pt x="1431" y="1317"/>
                </a:cubicBezTo>
                <a:cubicBezTo>
                  <a:pt x="1425" y="1317"/>
                  <a:pt x="1419" y="1317"/>
                  <a:pt x="1413" y="1317"/>
                </a:cubicBezTo>
                <a:cubicBezTo>
                  <a:pt x="1435" y="1277"/>
                  <a:pt x="1445" y="1223"/>
                  <a:pt x="1445" y="1168"/>
                </a:cubicBezTo>
                <a:cubicBezTo>
                  <a:pt x="1445" y="1097"/>
                  <a:pt x="1428" y="1023"/>
                  <a:pt x="1385" y="973"/>
                </a:cubicBezTo>
                <a:lnTo>
                  <a:pt x="1390" y="965"/>
                </a:lnTo>
                <a:cubicBezTo>
                  <a:pt x="1415" y="928"/>
                  <a:pt x="1441" y="894"/>
                  <a:pt x="1456" y="879"/>
                </a:cubicBezTo>
                <a:lnTo>
                  <a:pt x="1428" y="850"/>
                </a:lnTo>
                <a:close/>
                <a:moveTo>
                  <a:pt x="1494" y="2557"/>
                </a:moveTo>
                <a:cubicBezTo>
                  <a:pt x="1490" y="2564"/>
                  <a:pt x="1487" y="2569"/>
                  <a:pt x="1485" y="2574"/>
                </a:cubicBezTo>
                <a:lnTo>
                  <a:pt x="1476" y="2591"/>
                </a:lnTo>
                <a:lnTo>
                  <a:pt x="1492" y="2601"/>
                </a:lnTo>
                <a:cubicBezTo>
                  <a:pt x="1540" y="2632"/>
                  <a:pt x="1618" y="2711"/>
                  <a:pt x="1689" y="2796"/>
                </a:cubicBezTo>
                <a:cubicBezTo>
                  <a:pt x="1761" y="2882"/>
                  <a:pt x="1828" y="2973"/>
                  <a:pt x="1859" y="3028"/>
                </a:cubicBezTo>
                <a:cubicBezTo>
                  <a:pt x="1885" y="3074"/>
                  <a:pt x="1904" y="3150"/>
                  <a:pt x="1917" y="3233"/>
                </a:cubicBezTo>
                <a:cubicBezTo>
                  <a:pt x="1929" y="3308"/>
                  <a:pt x="1935" y="3389"/>
                  <a:pt x="1940" y="3460"/>
                </a:cubicBezTo>
                <a:cubicBezTo>
                  <a:pt x="1941" y="3476"/>
                  <a:pt x="1943" y="3476"/>
                  <a:pt x="1935" y="3486"/>
                </a:cubicBezTo>
                <a:cubicBezTo>
                  <a:pt x="1919" y="3507"/>
                  <a:pt x="1876" y="3540"/>
                  <a:pt x="1829" y="3566"/>
                </a:cubicBezTo>
                <a:cubicBezTo>
                  <a:pt x="1795" y="3585"/>
                  <a:pt x="1758" y="3601"/>
                  <a:pt x="1727" y="3609"/>
                </a:cubicBezTo>
                <a:cubicBezTo>
                  <a:pt x="1707" y="3615"/>
                  <a:pt x="1707" y="3615"/>
                  <a:pt x="1699" y="3597"/>
                </a:cubicBezTo>
                <a:cubicBezTo>
                  <a:pt x="1648" y="3481"/>
                  <a:pt x="1604" y="3352"/>
                  <a:pt x="1604" y="3227"/>
                </a:cubicBezTo>
                <a:lnTo>
                  <a:pt x="1604" y="3218"/>
                </a:lnTo>
                <a:lnTo>
                  <a:pt x="1596" y="3211"/>
                </a:lnTo>
                <a:cubicBezTo>
                  <a:pt x="1569" y="3191"/>
                  <a:pt x="1523" y="3166"/>
                  <a:pt x="1466" y="3138"/>
                </a:cubicBezTo>
                <a:cubicBezTo>
                  <a:pt x="1381" y="3097"/>
                  <a:pt x="1271" y="3052"/>
                  <a:pt x="1168" y="3016"/>
                </a:cubicBezTo>
                <a:cubicBezTo>
                  <a:pt x="1083" y="2986"/>
                  <a:pt x="1016" y="2957"/>
                  <a:pt x="914" y="2948"/>
                </a:cubicBezTo>
                <a:lnTo>
                  <a:pt x="911" y="2989"/>
                </a:lnTo>
                <a:cubicBezTo>
                  <a:pt x="944" y="2991"/>
                  <a:pt x="997" y="3004"/>
                  <a:pt x="1058" y="3022"/>
                </a:cubicBezTo>
                <a:cubicBezTo>
                  <a:pt x="1064" y="3024"/>
                  <a:pt x="1070" y="3026"/>
                  <a:pt x="1077" y="3028"/>
                </a:cubicBezTo>
                <a:cubicBezTo>
                  <a:pt x="1030" y="3089"/>
                  <a:pt x="962" y="3169"/>
                  <a:pt x="894" y="3238"/>
                </a:cubicBezTo>
                <a:cubicBezTo>
                  <a:pt x="852" y="3282"/>
                  <a:pt x="810" y="3322"/>
                  <a:pt x="773" y="3351"/>
                </a:cubicBezTo>
                <a:cubicBezTo>
                  <a:pt x="755" y="3365"/>
                  <a:pt x="739" y="3377"/>
                  <a:pt x="725" y="3385"/>
                </a:cubicBezTo>
                <a:cubicBezTo>
                  <a:pt x="711" y="3393"/>
                  <a:pt x="700" y="3397"/>
                  <a:pt x="695" y="3398"/>
                </a:cubicBezTo>
                <a:cubicBezTo>
                  <a:pt x="666" y="3401"/>
                  <a:pt x="609" y="3414"/>
                  <a:pt x="542" y="3432"/>
                </a:cubicBezTo>
                <a:cubicBezTo>
                  <a:pt x="485" y="3448"/>
                  <a:pt x="421" y="3467"/>
                  <a:pt x="366" y="3484"/>
                </a:cubicBezTo>
                <a:cubicBezTo>
                  <a:pt x="344" y="3490"/>
                  <a:pt x="347" y="3493"/>
                  <a:pt x="335" y="3471"/>
                </a:cubicBezTo>
                <a:cubicBezTo>
                  <a:pt x="314" y="3438"/>
                  <a:pt x="287" y="3375"/>
                  <a:pt x="271" y="3304"/>
                </a:cubicBezTo>
                <a:cubicBezTo>
                  <a:pt x="269" y="3295"/>
                  <a:pt x="268" y="3295"/>
                  <a:pt x="282" y="3289"/>
                </a:cubicBezTo>
                <a:cubicBezTo>
                  <a:pt x="444" y="3206"/>
                  <a:pt x="585" y="3148"/>
                  <a:pt x="659" y="3129"/>
                </a:cubicBezTo>
                <a:lnTo>
                  <a:pt x="674" y="3125"/>
                </a:lnTo>
                <a:lnTo>
                  <a:pt x="675" y="3110"/>
                </a:lnTo>
                <a:lnTo>
                  <a:pt x="674" y="3110"/>
                </a:lnTo>
                <a:lnTo>
                  <a:pt x="675" y="3110"/>
                </a:lnTo>
                <a:lnTo>
                  <a:pt x="675" y="3110"/>
                </a:lnTo>
                <a:lnTo>
                  <a:pt x="674" y="3110"/>
                </a:lnTo>
                <a:lnTo>
                  <a:pt x="675" y="3110"/>
                </a:lnTo>
                <a:cubicBezTo>
                  <a:pt x="675" y="3099"/>
                  <a:pt x="687" y="2963"/>
                  <a:pt x="708" y="2799"/>
                </a:cubicBezTo>
                <a:cubicBezTo>
                  <a:pt x="716" y="2734"/>
                  <a:pt x="726" y="2663"/>
                  <a:pt x="737" y="2595"/>
                </a:cubicBezTo>
                <a:cubicBezTo>
                  <a:pt x="825" y="2578"/>
                  <a:pt x="978" y="2568"/>
                  <a:pt x="1124" y="2563"/>
                </a:cubicBezTo>
                <a:cubicBezTo>
                  <a:pt x="1280" y="2558"/>
                  <a:pt x="1430" y="2557"/>
                  <a:pt x="1494" y="2557"/>
                </a:cubicBezTo>
                <a:close/>
                <a:moveTo>
                  <a:pt x="731" y="2168"/>
                </a:moveTo>
                <a:cubicBezTo>
                  <a:pt x="740" y="2184"/>
                  <a:pt x="751" y="2207"/>
                  <a:pt x="760" y="2229"/>
                </a:cubicBezTo>
                <a:cubicBezTo>
                  <a:pt x="766" y="2244"/>
                  <a:pt x="772" y="2258"/>
                  <a:pt x="776" y="2271"/>
                </a:cubicBezTo>
                <a:cubicBezTo>
                  <a:pt x="777" y="2276"/>
                  <a:pt x="778" y="2280"/>
                  <a:pt x="779" y="2284"/>
                </a:cubicBezTo>
                <a:cubicBezTo>
                  <a:pt x="781" y="2294"/>
                  <a:pt x="781" y="2294"/>
                  <a:pt x="775" y="2296"/>
                </a:cubicBezTo>
                <a:cubicBezTo>
                  <a:pt x="771" y="2298"/>
                  <a:pt x="765" y="2300"/>
                  <a:pt x="759" y="2302"/>
                </a:cubicBezTo>
                <a:cubicBezTo>
                  <a:pt x="733" y="2310"/>
                  <a:pt x="695" y="2318"/>
                  <a:pt x="663" y="2323"/>
                </a:cubicBezTo>
                <a:cubicBezTo>
                  <a:pt x="672" y="2306"/>
                  <a:pt x="680" y="2289"/>
                  <a:pt x="687" y="2273"/>
                </a:cubicBezTo>
                <a:cubicBezTo>
                  <a:pt x="696" y="2255"/>
                  <a:pt x="702" y="2238"/>
                  <a:pt x="706" y="2227"/>
                </a:cubicBezTo>
                <a:cubicBezTo>
                  <a:pt x="711" y="2215"/>
                  <a:pt x="711" y="2215"/>
                  <a:pt x="717" y="2200"/>
                </a:cubicBezTo>
                <a:lnTo>
                  <a:pt x="731" y="2168"/>
                </a:lnTo>
                <a:close/>
                <a:moveTo>
                  <a:pt x="1330" y="2849"/>
                </a:moveTo>
                <a:cubicBezTo>
                  <a:pt x="1415" y="2831"/>
                  <a:pt x="1478" y="2791"/>
                  <a:pt x="1518" y="2750"/>
                </a:cubicBezTo>
                <a:lnTo>
                  <a:pt x="1490" y="2721"/>
                </a:lnTo>
                <a:cubicBezTo>
                  <a:pt x="1454" y="2757"/>
                  <a:pt x="1398" y="2793"/>
                  <a:pt x="1321" y="2809"/>
                </a:cubicBezTo>
                <a:lnTo>
                  <a:pt x="1330" y="2849"/>
                </a:lnTo>
                <a:close/>
                <a:moveTo>
                  <a:pt x="978" y="1517"/>
                </a:moveTo>
                <a:cubicBezTo>
                  <a:pt x="953" y="1507"/>
                  <a:pt x="891" y="1482"/>
                  <a:pt x="826" y="1458"/>
                </a:cubicBezTo>
                <a:cubicBezTo>
                  <a:pt x="784" y="1441"/>
                  <a:pt x="740" y="1425"/>
                  <a:pt x="705" y="1412"/>
                </a:cubicBezTo>
                <a:cubicBezTo>
                  <a:pt x="695" y="1408"/>
                  <a:pt x="686" y="1405"/>
                  <a:pt x="678" y="1402"/>
                </a:cubicBezTo>
                <a:cubicBezTo>
                  <a:pt x="686" y="1393"/>
                  <a:pt x="694" y="1384"/>
                  <a:pt x="702" y="1375"/>
                </a:cubicBezTo>
                <a:cubicBezTo>
                  <a:pt x="754" y="1320"/>
                  <a:pt x="813" y="1285"/>
                  <a:pt x="894" y="1285"/>
                </a:cubicBezTo>
                <a:cubicBezTo>
                  <a:pt x="932" y="1285"/>
                  <a:pt x="975" y="1293"/>
                  <a:pt x="1024" y="1311"/>
                </a:cubicBezTo>
                <a:lnTo>
                  <a:pt x="1027" y="1303"/>
                </a:lnTo>
                <a:cubicBezTo>
                  <a:pt x="1015" y="1278"/>
                  <a:pt x="1010" y="1275"/>
                  <a:pt x="995" y="1259"/>
                </a:cubicBezTo>
                <a:cubicBezTo>
                  <a:pt x="959" y="1249"/>
                  <a:pt x="925" y="1244"/>
                  <a:pt x="894" y="1244"/>
                </a:cubicBezTo>
                <a:cubicBezTo>
                  <a:pt x="800" y="1244"/>
                  <a:pt x="729" y="1287"/>
                  <a:pt x="672" y="1347"/>
                </a:cubicBezTo>
                <a:cubicBezTo>
                  <a:pt x="660" y="1360"/>
                  <a:pt x="648" y="1374"/>
                  <a:pt x="637" y="1388"/>
                </a:cubicBezTo>
                <a:cubicBezTo>
                  <a:pt x="635" y="1388"/>
                  <a:pt x="633" y="1387"/>
                  <a:pt x="631" y="1387"/>
                </a:cubicBezTo>
                <a:lnTo>
                  <a:pt x="627" y="1402"/>
                </a:lnTo>
                <a:cubicBezTo>
                  <a:pt x="595" y="1446"/>
                  <a:pt x="567" y="1494"/>
                  <a:pt x="540" y="1542"/>
                </a:cubicBezTo>
                <a:cubicBezTo>
                  <a:pt x="535" y="1550"/>
                  <a:pt x="534" y="1550"/>
                  <a:pt x="528" y="1548"/>
                </a:cubicBezTo>
                <a:cubicBezTo>
                  <a:pt x="501" y="1542"/>
                  <a:pt x="482" y="1530"/>
                  <a:pt x="469" y="1516"/>
                </a:cubicBezTo>
                <a:cubicBezTo>
                  <a:pt x="453" y="1498"/>
                  <a:pt x="445" y="1475"/>
                  <a:pt x="445" y="1452"/>
                </a:cubicBezTo>
                <a:cubicBezTo>
                  <a:pt x="445" y="1446"/>
                  <a:pt x="446" y="1442"/>
                  <a:pt x="449" y="1436"/>
                </a:cubicBezTo>
                <a:cubicBezTo>
                  <a:pt x="457" y="1418"/>
                  <a:pt x="477" y="1377"/>
                  <a:pt x="508" y="1334"/>
                </a:cubicBezTo>
                <a:cubicBezTo>
                  <a:pt x="572" y="1246"/>
                  <a:pt x="648" y="1181"/>
                  <a:pt x="757" y="1181"/>
                </a:cubicBezTo>
                <a:cubicBezTo>
                  <a:pt x="815" y="1181"/>
                  <a:pt x="883" y="1196"/>
                  <a:pt x="936" y="1221"/>
                </a:cubicBezTo>
                <a:cubicBezTo>
                  <a:pt x="963" y="1234"/>
                  <a:pt x="986" y="1249"/>
                  <a:pt x="1003" y="1267"/>
                </a:cubicBezTo>
                <a:cubicBezTo>
                  <a:pt x="1015" y="1279"/>
                  <a:pt x="1024" y="1292"/>
                  <a:pt x="1029" y="1306"/>
                </a:cubicBezTo>
                <a:cubicBezTo>
                  <a:pt x="1031" y="1315"/>
                  <a:pt x="1032" y="1313"/>
                  <a:pt x="1034" y="1330"/>
                </a:cubicBezTo>
                <a:cubicBezTo>
                  <a:pt x="1034" y="1343"/>
                  <a:pt x="1030" y="1364"/>
                  <a:pt x="1024" y="1386"/>
                </a:cubicBezTo>
                <a:cubicBezTo>
                  <a:pt x="1013" y="1428"/>
                  <a:pt x="994" y="1478"/>
                  <a:pt x="978" y="1517"/>
                </a:cubicBezTo>
                <a:close/>
                <a:moveTo>
                  <a:pt x="1767" y="945"/>
                </a:moveTo>
                <a:cubicBezTo>
                  <a:pt x="1784" y="978"/>
                  <a:pt x="1811" y="998"/>
                  <a:pt x="1833" y="1010"/>
                </a:cubicBezTo>
                <a:cubicBezTo>
                  <a:pt x="1855" y="1021"/>
                  <a:pt x="1873" y="1025"/>
                  <a:pt x="1874" y="1025"/>
                </a:cubicBezTo>
                <a:lnTo>
                  <a:pt x="1882" y="985"/>
                </a:lnTo>
                <a:lnTo>
                  <a:pt x="1882" y="985"/>
                </a:lnTo>
                <a:cubicBezTo>
                  <a:pt x="1880" y="985"/>
                  <a:pt x="1865" y="981"/>
                  <a:pt x="1849" y="972"/>
                </a:cubicBezTo>
                <a:cubicBezTo>
                  <a:pt x="1832" y="963"/>
                  <a:pt x="1814" y="948"/>
                  <a:pt x="1803" y="926"/>
                </a:cubicBezTo>
                <a:lnTo>
                  <a:pt x="1767" y="945"/>
                </a:lnTo>
                <a:close/>
                <a:moveTo>
                  <a:pt x="982" y="262"/>
                </a:moveTo>
                <a:cubicBezTo>
                  <a:pt x="1008" y="272"/>
                  <a:pt x="1032" y="282"/>
                  <a:pt x="1050" y="289"/>
                </a:cubicBezTo>
                <a:cubicBezTo>
                  <a:pt x="1068" y="296"/>
                  <a:pt x="1079" y="300"/>
                  <a:pt x="1079" y="300"/>
                </a:cubicBezTo>
                <a:lnTo>
                  <a:pt x="1094" y="262"/>
                </a:lnTo>
                <a:cubicBezTo>
                  <a:pt x="1094" y="262"/>
                  <a:pt x="1049" y="244"/>
                  <a:pt x="996" y="224"/>
                </a:cubicBezTo>
                <a:lnTo>
                  <a:pt x="982" y="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337B25A1-109D-8040-9A39-1E92F70EB70E}"/>
              </a:ext>
            </a:extLst>
          </p:cNvPr>
          <p:cNvSpPr/>
          <p:nvPr/>
        </p:nvSpPr>
        <p:spPr>
          <a:xfrm>
            <a:off x="4080682" y="1802582"/>
            <a:ext cx="77843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B Sans Text Semibold" panose="020B0503040504020204" pitchFamily="34" charset="0"/>
              </a:rPr>
              <a:t>Управленческий проект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B Sans Text Semibold" panose="020B0503040504020204" pitchFamily="34" charset="0"/>
              </a:rPr>
              <a:t>«Педагогическая лаборатория как ресурс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B Sans Text Semibold" panose="020B0503040504020204" pitchFamily="34" charset="0"/>
              </a:rPr>
              <a:t>PRO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B Sans Text Semibold" panose="020B0503040504020204" pitchFamily="34" charset="0"/>
              </a:rPr>
              <a:t>движения педагога»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B Sans Text Semibold" panose="020B0503040504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881A4581-018A-3149-A717-8978C96512D3}"/>
              </a:ext>
            </a:extLst>
          </p:cNvPr>
          <p:cNvSpPr/>
          <p:nvPr/>
        </p:nvSpPr>
        <p:spPr>
          <a:xfrm>
            <a:off x="4843488" y="4866132"/>
            <a:ext cx="7021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Состав управленческой команды:</a:t>
            </a:r>
          </a:p>
          <a:p>
            <a:pPr algn="ctr"/>
            <a:endParaRPr lang="ru-RU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Горшкова Татьяна Александровна, заведующий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Зерова Светлана Владимировна, заместитель заведующего</a:t>
            </a:r>
          </a:p>
          <a:p>
            <a:pPr algn="ctr"/>
            <a:r>
              <a:rPr lang="ru-RU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Юртова</a:t>
            </a:r>
            <a:r>
              <a:rPr lang="ru-RU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Мария Михайловна, педагог-психолог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86467" y="201897"/>
            <a:ext cx="61779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Муниципальное бюджетное дошкольное образовательное учреждение детский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сад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№ 59 г. Пензы «Росинка»</a:t>
            </a:r>
          </a:p>
        </p:txBody>
      </p:sp>
      <p:pic>
        <p:nvPicPr>
          <p:cNvPr id="8" name="Picture 5" descr="J:\РАБОТА\ПЕДКАБИНЕТ\Геральдика детского сада\59дс\Геральдика ДС\Эмблем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583" y="5201469"/>
            <a:ext cx="1536393" cy="153370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39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2505</TotalTime>
  <Words>1152</Words>
  <Application>Microsoft Office PowerPoint</Application>
  <PresentationFormat>Произвольный</PresentationFormat>
  <Paragraphs>253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Kitsen, Andrey</dc:creator>
  <cp:lastModifiedBy>User</cp:lastModifiedBy>
  <cp:revision>193</cp:revision>
  <cp:lastPrinted>2023-02-17T14:19:49Z</cp:lastPrinted>
  <dcterms:created xsi:type="dcterms:W3CDTF">2021-05-31T10:14:14Z</dcterms:created>
  <dcterms:modified xsi:type="dcterms:W3CDTF">2023-03-02T18:28:29Z</dcterms:modified>
</cp:coreProperties>
</file>